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notesSlides/notesSlide12.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notesSlides/notesSlide13.xml" ContentType="application/vnd.openxmlformats-officedocument.presentationml.notesSlide+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14.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0" r:id="rId3"/>
    <p:sldMasterId id="2147483693" r:id="rId4"/>
  </p:sldMasterIdLst>
  <p:notesMasterIdLst>
    <p:notesMasterId r:id="rId68"/>
  </p:notesMasterIdLst>
  <p:sldIdLst>
    <p:sldId id="801" r:id="rId5"/>
    <p:sldId id="807" r:id="rId6"/>
    <p:sldId id="837" r:id="rId7"/>
    <p:sldId id="802" r:id="rId8"/>
    <p:sldId id="321" r:id="rId9"/>
    <p:sldId id="291" r:id="rId10"/>
    <p:sldId id="292" r:id="rId11"/>
    <p:sldId id="293" r:id="rId12"/>
    <p:sldId id="294" r:id="rId13"/>
    <p:sldId id="322" r:id="rId14"/>
    <p:sldId id="323" r:id="rId15"/>
    <p:sldId id="803" r:id="rId16"/>
    <p:sldId id="827" r:id="rId17"/>
    <p:sldId id="828" r:id="rId18"/>
    <p:sldId id="829" r:id="rId19"/>
    <p:sldId id="830" r:id="rId20"/>
    <p:sldId id="831" r:id="rId21"/>
    <p:sldId id="832" r:id="rId22"/>
    <p:sldId id="833" r:id="rId23"/>
    <p:sldId id="834" r:id="rId24"/>
    <p:sldId id="835" r:id="rId25"/>
    <p:sldId id="836" r:id="rId26"/>
    <p:sldId id="804" r:id="rId27"/>
    <p:sldId id="823" r:id="rId28"/>
    <p:sldId id="824" r:id="rId29"/>
    <p:sldId id="273" r:id="rId30"/>
    <p:sldId id="280" r:id="rId31"/>
    <p:sldId id="286" r:id="rId32"/>
    <p:sldId id="825" r:id="rId33"/>
    <p:sldId id="826" r:id="rId34"/>
    <p:sldId id="288" r:id="rId35"/>
    <p:sldId id="289" r:id="rId36"/>
    <p:sldId id="295" r:id="rId37"/>
    <p:sldId id="805" r:id="rId38"/>
    <p:sldId id="809" r:id="rId39"/>
    <p:sldId id="810" r:id="rId40"/>
    <p:sldId id="811" r:id="rId41"/>
    <p:sldId id="812" r:id="rId42"/>
    <p:sldId id="813" r:id="rId43"/>
    <p:sldId id="814" r:id="rId44"/>
    <p:sldId id="815" r:id="rId45"/>
    <p:sldId id="816" r:id="rId46"/>
    <p:sldId id="817" r:id="rId47"/>
    <p:sldId id="818" r:id="rId48"/>
    <p:sldId id="819" r:id="rId49"/>
    <p:sldId id="820" r:id="rId50"/>
    <p:sldId id="821" r:id="rId51"/>
    <p:sldId id="278" r:id="rId52"/>
    <p:sldId id="258" r:id="rId53"/>
    <p:sldId id="717" r:id="rId54"/>
    <p:sldId id="442" r:id="rId55"/>
    <p:sldId id="726" r:id="rId56"/>
    <p:sldId id="453" r:id="rId57"/>
    <p:sldId id="451" r:id="rId58"/>
    <p:sldId id="452" r:id="rId59"/>
    <p:sldId id="454" r:id="rId60"/>
    <p:sldId id="727" r:id="rId61"/>
    <p:sldId id="725" r:id="rId62"/>
    <p:sldId id="266" r:id="rId63"/>
    <p:sldId id="800" r:id="rId64"/>
    <p:sldId id="271" r:id="rId65"/>
    <p:sldId id="808" r:id="rId66"/>
    <p:sldId id="83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84" d="100"/>
          <a:sy n="84" d="100"/>
        </p:scale>
        <p:origin x="63"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5.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4:29.217"/>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59 201 1375 0 0,'0'0'310'0'0,"0"0"760"0"0,0 0 333 0 0,0 0 65 0 0,0 0-108 0 0,0 0-523 0 0,0 0-226 0 0,0 0-47 0 0,0 0-49 0 0,0 0-166 0 0,1-3-77 0 0,3-6-15 0 0,-4 8-246 0 0,0 1-1 0 0,0 0 0 0 0,1 0 0 0 0,-1 0 0 0 0,0 0 0 0 0,0-1 1 0 0,0 1-1 0 0,0 0 0 0 0,0 0 0 0 0,0-1 0 0 0,0 1 1 0 0,0 0-1 0 0,0 0 0 0 0,0 0 0 0 0,0-1 0 0 0,0 1 0 0 0,0 0 1 0 0,0 0-1 0 0,0 0 0 0 0,0-1 0 0 0,0 1 0 0 0,-1 0-10 0 0,1-2 16 0 0,0 1 0 0 0,-1-1 0 0 0,1 1 0 0 0,0-1 0 0 0,0 1 0 0 0,0-2-16 0 0,0 1 8 0 0,0 0 0 0 0,1 1-1 0 0,-1-1 1 0 0,1 0-1 0 0,-1 1 1 0 0,1-1 0 0 0,1-1-8 0 0,3-6 73 0 0,1-1 1 0 0,0 1-1 0 0,1 0 1 0 0,0 1-1 0 0,0 0 1 0 0,1 0-1 0 0,1 0-73 0 0,-6 5 62 0 0,1 0 0 0 0,0 1 0 0 0,4-3-62 0 0,-5 3 15 0 0,1 0 1 0 0,-1 0 0 0 0,0-1-1 0 0,3-1-15 0 0,1-5 45 0 0,-6 7-37 0 0,1 1 0 0 0,-1-1-1 0 0,1 0 1 0 0,-1 1 0 0 0,1-1 0 0 0,0 1-1 0 0,0-1 1 0 0,0 1-8 0 0,16-7 261 0 0,-15 6-218 0 0,9-5 185 0 0,-1-2-25 0 0,-8 7 21 0 0,-1 1 6 0 0,0 0-157 0 0,6-5 177 0 0,-5 6-191 0 0,9-2 147 0 0,-13 5-123 0 0,-1 2-58 0 0,-1 2 25 0 0,0 1-1 0 0,0-1 0 0 0,0 0 1 0 0,-1 1-1 0 0,0-2 0 0 0,-5 7-49 0 0,-13 11 119 0 0,6-6 73 0 0,0 0 0 0 0,2 1 0 0 0,-12 18-192 0 0,19-23 50 0 0,2-6-16 0 0,1 0 1 0 0,-1-1-1 0 0,-3 5-34 0 0,5-8 13 0 0,0-1-2 0 0,1-1-1 0 0,0 1 0 0 0,-1 0 1 0 0,2 0-1 0 0,-1 0 1 0 0,0 0-1 0 0,0 0 1 0 0,1 1-1 0 0,0-1 1 0 0,-1 3-11 0 0,-2 9 11 0 0,3-9-11 0 0,0 1 0 0 0,-1 0 0 0 0,-1-1-1 0 0,1 0 1 0 0,-1 2 0 0 0,-8 9 14 0 0,8-13-1 0 0,-1 1 0 0 0,1 0 1 0 0,-1 5-14 0 0,-19 51 70 0 0,20-51 13 0 0,0-1 0 0 0,1 1 0 0 0,0 0 0 0 0,0 6-83 0 0,2-15 24 0 0,-1 0 0 0 0,1 0 1 0 0,0 0-1 0 0,0 0 0 0 0,0 0 0 0 0,0 0 0 0 0,0 0 0 0 0,0 0 0 0 0,1 1 0 0 0,-1-1 0 0 0,0 0-24 0 0,1 2 47 0 0,0 5 100 0 0,-1-7-137 0 0,0 0 1 0 0,0 0-1 0 0,0 0 0 0 0,1-1 0 0 0,-1 1 1 0 0,0 0-1 0 0,0 0 0 0 0,1 0 0 0 0,-1-1 1 0 0,1 1-11 0 0,1 4 142 0 0,2 5-115 0 0,-4-10-26 0 0,0 0 1 0 0,0 0-1 0 0,0 0 0 0 0,0 0 1 0 0,0 0-1 0 0,0 1 1 0 0,0-1-1 0 0,0 0 0 0 0,0 0 1 0 0,0 0-1 0 0,1 0 0 0 0,-1 0 1 0 0,0 1-1 0 0,0-1 1 0 0,0 0-1 0 0,0 0 0 0 0,0 0 1 0 0,0 0-1 0 0,1 0 0 0 0,-1 0 1 0 0,0 0-1 0 0,0 0 1 0 0,0 0-1 0 0,0 0 0 0 0,0 1 1 0 0,1-1-1 0 0,-1 0 0 0 0,0 0 1 0 0,0 0-1 0 0,0 0 1 0 0,0 0-2 0 0,3 1 9 0 0,-2-1-4 0 0,0 1 1 0 0,0-1 0 0 0,0 0-1 0 0,1 1 1 0 0,-1-1 0 0 0,0 0-1 0 0,0 0 1 0 0,0 0 0 0 0,0 0 0 0 0,0 0-1 0 0,0 0 1 0 0,1 0-6 0 0,3 0 13 0 0,0-1 0 0 0,1 1 0 0 0,-1-1-1 0 0,0-1 1 0 0,1 1 0 0 0,3-2-13 0 0,2-2 23 0 0,-1 1 0 0 0,0-1 1 0 0,1-1-24 0 0,20-11 11 0 0,-16 8-11 0 0,1 1-1 0 0,8-8 1 0 0,20-21-69 0 0,-22 18-23 0 0,4-2 92 0 0,-18 15-18 0 0,0 1-1 0 0,0 0 1 0 0,1 1-1 0 0,-1-1 1 0 0,5 0 18 0 0,2-1-103 0 0,11-7 103 0 0,-15 8-44 0 0,8-2 27 0 0,-16 6 17 0 0,0 0 0 0 0,0 0 0 0 0,0 0 1 0 0,0 0-1 0 0,0-1 0 0 0,0 1 0 0 0,-1-1 0 0 0,1 1 0 0 0,0-1 0 0 0,7-11 0 0 0,-9 12 0 0 0,1 0 0 0 0,-1-1 0 0 0,1 1 0 0 0,-1 0 0 0 0,1 0 0 0 0,0 0 0 0 0,0 0 0 0 0,1-1 0 0 0,1 0 0 0 0,-1-1 0 0 0,1 1 0 0 0,-1-1 0 0 0,0 0 0 0 0,0 0 0 0 0,3-3 0 0 0,5-5 0 0 0,-1 4 16 0 0,-8 6 60 0 0,-2 4-1 0 0,0 7-27 0 0,-1 1 1 0 0,-1 0-1 0 0,0 5-48 0 0,-1-11 75 0 0,-9 14-2 0 0,0 5-73 0 0,-14 21-4 0 0,-12 13 4 0 0,-16 24 0 0 0,-2 14 60 0 0,47-81-19 0 0,0-2-1 0 0,-11 13-40 0 0,-8 11 178 0 0,26-33-148 0 0,-7 8 112 0 0,2 0 0 0 0,0 1 0 0 0,-3 5-142 0 0,4-3 145 0 0,1-1-1 0 0,-3 15-144 0 0,5-13 74 0 0,3 2 0 0 0,0-17-72 0 0,0 0-1 0 0,0 0 0 0 0,0 0 1 0 0,0 0-1 0 0,0 0 0 0 0,1 0 1 0 0,-1 0-1 0 0,0 0 0 0 0,1 1-1 0 0,-1-1 0 0 0,1-1 0 0 0,-1 1 0 0 0,1 0 0 0 0,-1-1 0 0 0,1 1 0 0 0,-1-1 0 0 0,1 1 0 0 0,-1-1 0 0 0,1 1 0 0 0,-1-1 0 0 0,1 1 0 0 0,0-1 0 0 0,-1 0 0 0 0,1 1 0 0 0,0-1 0 0 0,0 0 0 0 0,-1 1 0 0 0,1-1 0 0 0,2 0 0 0 0,-1 0 0 0 0,1 0 0 0 0,-1 0 1 0 0,1 0-1 0 0,-1 0 0 0 0,1 0 0 0 0,-1-1 0 0 0,1 1 0 0 0,-1-1 0 0 0,1 0 0 0 0,-1 1 0 0 0,0-1 0 0 0,1-1 0 0 0,-1 1 0 0 0,8-4-6 0 0,-1 0 1 0 0,7-5 5 0 0,17-15-48 0 0,11-12 48 0 0,-31 26 5 0 0,18-17 48 0 0,10-14-53 0 0,-8 8 0 0 0,121-126 0 0 0,-139 145 0 0 0,91-93 0 0 0,-105 107 0 0 0,5-6 0 0 0,1 0 0 0 0,0 1 0 0 0,7-5 0 0 0,0 2 0 0 0,-5-4 11 0 0,-7 12-4 0 0,-1-1 0 0 0,1 0 0 0 0,-1 0 0 0 0,0 0 0 0 0,0 0 1 0 0,0 0-1 0 0,0 0 0 0 0,0 0 0 0 0,0-2-7 0 0,-1 2 55 0 0,0 2 17 0 0,0 0 6 0 0,0 0 2 0 0,-13-1 80 0 0,6 2-137 0 0,-1 0 0 0 0,1 0-1 0 0,-1 1-22 0 0,5-2 5 0 0,1 1-1 0 0,-1 0 0 0 0,0 0 1 0 0,1 0-1 0 0,-1 0 1 0 0,1 0-1 0 0,0 1 0 0 0,0-1 1 0 0,-1 1-1 0 0,-1 1-4 0 0,-7 10 0 0 0,-10 13 0 0 0,10-12 0 0 0,-26 38 0 0 0,0 0 0 0 0,-21 29 53 0 0,-6 7 26 0 0,-18 19 40 0 0,34-49 12 0 0,6-9-31 0 0,-53 84 216 0 0,89-124-284 0 0,1 1 0 0 0,-1 0 1 0 0,2 1-1 0 0,-1-1 1 0 0,1 1-1 0 0,0 4-32 0 0,-1 5 54 0 0,4-14-46 0 0,0 6 66 0 0,3-10-14 0 0,6 9-32 0 0,-8-10-25 0 0,1-1 0 0 0,-1 0-1 0 0,0 0 1 0 0,0 0 0 0 0,0 1-1 0 0,0-1 1 0 0,1 0 0 0 0,-1 0-1 0 0,0 0 1 0 0,0 1 0 0 0,0-1-1 0 0,1 0 1 0 0,-1 0 0 0 0,0 0-1 0 0,0 0 1 0 0,1 0 0 0 0,-1 0-1 0 0,0 0 1 0 0,0 1 0 0 0,1-1-1 0 0,-1 0 1 0 0,0 0 0 0 0,0 0-1 0 0,1 0-2 0 0,4 1 46 0 0,0-1-1 0 0,0 1 0 0 0,0-1 1 0 0,0 0-1 0 0,0 0 0 0 0,0 0 1 0 0,0-1-1 0 0,-1 0 0 0 0,1 0 1 0 0,0 0-1 0 0,0 0 0 0 0,0-1 1 0 0,-1 0-1 0 0,1 0 0 0 0,1-1-45 0 0,10-7 101 0 0,-1-1 1 0 0,0-1-1 0 0,-1-1 0 0 0,10-10-101 0 0,18-16 89 0 0,-35 33-83 0 0,11-9-4 0 0,-1-1 0 0 0,0-1-2 0 0,-9 7-1 0 0,68-71-71 0 0,-56 61-69 0 0,9-14 141 0 0,5-5-98 0 0,78-72-180 0 0,-36 38 224 0 0,155-135-6 0 0,-212 191 60 0 0,-3 1 0 0 0,-15 16-2 0 0,1-1 0 0 0,-1 0 0 0 0,1 0 1 0 0,-1 0-1 0 0,0 1 0 0 0,1-1 0 0 0,0 1 2 0 0,1-1-65 0 0,-5 3 3 0 0,-3 4 49 0 0,0 0-1 0 0,-1-1 0 0 0,0 0 1 0 0,-6 5 13 0 0,2-2-30 0 0,-6 6 30 0 0,-3 7 1 0 0,-9 7-14 0 0,13-14-2 0 0,-15 14-30 0 0,-8 10 45 0 0,-67 93 0 0 0,76-95 0 0 0,7-7 0 0 0,-44 53 0 0 0,-11 17 30 0 0,57-69-8 0 0,1 0 1 0 0,-6 16-23 0 0,20-37 13 0 0,2 0 0 0 0,-1 0 0 0 0,1 0 0 0 0,0 0 0 0 0,1 2-13 0 0,1-11 5 0 0,1 1-1 0 0,0 0 0 0 0,0 0 1 0 0,0 0-1 0 0,0 0 0 0 0,0 0 1 0 0,0 0-1 0 0,0 0 0 0 0,0 0 1 0 0,0 0-1 0 0,1 0 0 0 0,-1 0 1 0 0,0-1-1 0 0,0 1 1 0 0,1 0-5 0 0,-1 0 6 0 0,1 0 0 0 0,-1 0 0 0 0,1-1 0 0 0,-1 1 0 0 0,1 0 0 0 0,-1-1 0 0 0,1 1 0 0 0,0 0 0 0 0,-1-1 1 0 0,1 1-1 0 0,0-1 0 0 0,-1 1 0 0 0,1-1 0 0 0,0 1 0 0 0,0-1 0 0 0,-1 0 0 0 0,1 1 0 0 0,0-1 0 0 0,0 0 1 0 0,0 0-1 0 0,0 1 0 0 0,-1-1 0 0 0,2 0-6 0 0,0 0 14 0 0,-1 0 0 0 0,1-1 0 0 0,0 1 0 0 0,-1 0 0 0 0,1-1 0 0 0,-1 1 0 0 0,1-1 0 0 0,0 1 0 0 0,-1-1 0 0 0,1 0 0 0 0,-1 0 0 0 0,1 1 0 0 0,0-2-14 0 0,26-16 174 0 0,-10 7-25 0 0,-1 0 0 0 0,4-4-149 0 0,39-38 162 0 0,-9 7-102 0 0,-44 40-54 0 0,263-214 118 0 0,-215 178-124 0 0,14-10 0 0 0,14-6 0 0 0,-70 50 0 0 0,-1 0 0 0 0,0-2 0 0 0,-1 1 0 0 0,10-11 0 0 0,10-10 1 0 0,-17 18-31 0 0,-2-1-1 0 0,2-2 31 0 0,-5 5-5 0 0,1 1-1 0 0,4-4 6 0 0,-3 3-1 0 0,-1 0-25 0 0,-8 8-105 0 0,-3 5-14 0 0,-10 12-98 0 0,0-1 0 0 0,-9 11 243 0 0,-30 28-345 0 0,7-8 262 0 0,-117 123 52 0 0,-7 7-2 0 0,109-112 42 0 0,-2 2 77 0 0,-8 16-86 0 0,42-48 63 0 0,5-7 31 0 0,1 1 0 0 0,1 1 0 0 0,-6 14-94 0 0,17-27 76 0 0,1 0-1 0 0,0 1 1 0 0,-3 11-76 0 0,7-13 24 0 0,3-14-23 0 0,0 0-1 0 0,-1 0 1 0 0,1 0 0 0 0,0 0-1 0 0,0 0 1 0 0,0 0 0 0 0,0 0 0 0 0,0 1-1 0 0,0-1 1 0 0,0 0 0 0 0,0 0 0 0 0,0 0-1 0 0,0 0 1 0 0,0 0 0 0 0,0 0-1 0 0,0 0 1 0 0,0 0 0 0 0,0 0 0 0 0,0 1-1 0 0,0-1 1 0 0,0 0 0 0 0,0 0-1 0 0,0 0 1 0 0,0 0 0 0 0,0 0 0 0 0,0 0-1 0 0,0 0 1 0 0,0 0 0 0 0,1 0 0 0 0,-1 1-1 0 0,0-1 1 0 0,0 0 0 0 0,0 0-1 0 0,0 0 1 0 0,0 0 0 0 0,0 0 0 0 0,0 0-1 0 0,0 0 1 0 0,0 0 0 0 0,0 0-1 0 0,0 0 1 0 0,0 0 0 0 0,1 0 0 0 0,-1 0-1 0 0,0 0 1 0 0,0 0 0 0 0,0 0 0 0 0,0 0-1 0 0,0 0 1 0 0,0 0 0 0 0,0 0-1 0 0,0 0 1 0 0,0 0 0 0 0,1 0 0 0 0,-1 0-1 0 0,0 0 1 0 0,0 0 0 0 0,0 0-1 0 0,0 0 1 0 0,2 1 5 0 0,0-1 0 0 0,0 0 0 0 0,1 1 1 0 0,-1-1-1 0 0,0 0 0 0 0,0 0 1 0 0,0-1-1 0 0,0 1 0 0 0,0 0 1 0 0,0-1-1 0 0,1 1 0 0 0,-1-1 1 0 0,0 0-1 0 0,0 0 0 0 0,0 0-6 0 0,5-3 17 0 0,-1 0 1 0 0,1-1-1 0 0,-1 0 0 0 0,0 0-17 0 0,6-6 15 0 0,21-13 52 0 0,-19 15-42 0 0,-1-1-1 0 0,0-1 0 0 0,7-8-24 0 0,-1-2 13 0 0,-3 3 13 0 0,1 1 1 0 0,1 0-27 0 0,77-58 10 0 0,-38 31 1 0 0,17-16 35 0 0,178-135-39 0 0,-216 169-7 0 0,72-48 0 0 0,-83 59 0 0 0,3-2 0 0 0,7-6 0 0 0,2-5 0 0 0,66-44 0 0 0,-84 60 0 0 0,-4 3-13 0 0,-2 2-52 0 0,-11 6 29 0 0,-3 4 10 0 0,-30 34 18 0 0,-2-1-1 0 0,-17 13 9 0 0,-29 32 59 0 0,-8 10-49 0 0,48-48-10 0 0,-20 28 0 0 0,18-20 0 0 0,30-39 0 0 0,2 1 0 0 0,0 0 0 0 0,0 0 0 0 0,1 1 0 0 0,-4 10 0 0 0,-8 21 0 0 0,18-41-1 0 0,1 0 0 0 0,-1 0-1 0 0,1-1 1 0 0,0 1 0 0 0,0 0-1 0 0,1 0 1 0 0,-1 0 0 0 0,1 0 1 0 0,0 10-55 0 0,0-13 53 0 0,0-1 0 0 0,0 0 0 0 0,0 0 0 0 0,0 0 0 0 0,0 0 0 0 0,0 1 0 0 0,0-1 0 0 0,0 0 0 0 0,0 0 0 0 0,0 0 0 0 0,0 1 0 0 0,0-1 0 0 0,0 0 0 0 0,0 0-1 0 0,0 0 1 0 0,0 0 0 0 0,0 1 0 0 0,1-1 0 0 0,-1 0 0 0 0,0 0 0 0 0,0 0 0 0 0,0 0 0 0 0,0 0 0 0 0,0 1 0 0 0,0-1 0 0 0,1 0 0 0 0,-1 0 0 0 0,0 0 0 0 0,0 0 2 0 0,12 10-12 0 0,-10-9 12 0 0,1 1 0 0 0,-1-1 0 0 0,0 0 0 0 0,1 0 0 0 0,1 1 0 0 0,-1-1 3 0 0,0 0-1 0 0,1-1 1 0 0,-1 1-1 0 0,1-1 0 0 0,-1 1 1 0 0,1-1-1 0 0,-1 0 1 0 0,1-1-1 0 0,-1 1 1 0 0,3-1-3 0 0,6-2 24 0 0,1 0 0 0 0,3-3-24 0 0,-10 4 7 0 0,1 0 14 0 0,0-1 1 0 0,0 0-1 0 0,0-1 0 0 0,-1 0 0 0 0,0 0 0 0 0,4-3-21 0 0,7-7 21 0 0,8-9-21 0 0,-5 5 8 0 0,116-100 87 0 0,-83 73-66 0 0,183-139-29 0 0,-174 139 0 0 0,-13 11 0 0 0,16-18 0 0 0,-15 10 0 0 0,74-68 0 0 0,-49 33 0 0 0,-52 52 0 0 0,-8 11 0 0 0,-2 3 0 0 0,-3 2 11 0 0,-8 7 42 0 0,-2 2 11 0 0,-3 2-10 0 0,-3 2-59 0 0,0 0 0 0 0,0 0 0 0 0,1 1 0 0 0,0 0 0 0 0,0 0 0 0 0,-2 2 5 0 0,-29 37-115 0 0,12-12 100 0 0,-3-1-26 0 0,-76 90-28 0 0,-6-6 8 0 0,-14 10 50 0 0,12-4 11 0 0,102-111 0 0 0,0 1 0 0 0,1-1 0 0 0,0 2 0 0 0,1-1 0 0 0,0 1 0 0 0,0 0 0 0 0,-1 7 0 0 0,-11 34 0 0 0,19-53 0 0 0,-1 2 0 0 0,0 0 0 0 0,1 0 0 0 0,-1 0 0 0 0,1 0 0 0 0,-1 0 0 0 0,1 0 0 0 0,0 0 0 0 0,0 1 0 0 0,0-2 0 0 0,0 1 0 0 0,1-1 0 0 0,-1 0 0 0 0,0 0 0 0 0,1-1 0 0 0,-1 1 0 0 0,1 0 0 0 0,-1 0 0 0 0,1 0 0 0 0,-1 0 0 0 0,1 0 0 0 0,0 0 0 0 0,-1-1 0 0 0,1 1 0 0 0,1 1 0 0 0,-1-1 4 0 0,1 0 0 0 0,0 0 0 0 0,1 1 0 0 0,-1-1-1 0 0,0 0 1 0 0,0-1 0 0 0,0 1 0 0 0,1 0 0 0 0,-1-1 0 0 0,3 1-4 0 0,-2 0 16 0 0,1-1 1 0 0,0 0-1 0 0,-1 0 1 0 0,1 0-1 0 0,0 0 1 0 0,2-1-17 0 0,0 0 19 0 0,-1-1 0 0 0,0 0 0 0 0,1-1 0 0 0,-1 1 0 0 0,0-1 0 0 0,0 0 0 0 0,-1 0 0 0 0,1-1 0 0 0,0 0-19 0 0,19-13 54 0 0,29-16 17 0 0,-2-2-1 0 0,42-37-70 0 0,139-123 0 0 0,-93 90 0 0 0,-31 24 0 0 0,-14 7 0 0 0,-84 67-1 0 0,0 1 0 0 0,3-1 1 0 0,-5 3 3 0 0,0-1 0 0 0,-1 1 1 0 0,0-1-1 0 0,2-2-3 0 0,8-11 43 0 0,-5 4-33 0 0,-7 7-3 0 0,-5 7-6 0 0,0 0-1 0 0,0 0 0 0 0,0 0 0 0 0,0 0 1 0 0,0 0-1 0 0,0 0 0 0 0,0 0 0 0 0,0 0 1 0 0,0 0-1 0 0,0 0 0 0 0,0 0 0 0 0,0 0 1 0 0,0 0-1 0 0,0 0 0 0 0,-1 0 0 0 0,1 0 1 0 0,0 0-1 0 0,0 0 0 0 0,0 0 0 0 0,0 0 1 0 0,0 0-1 0 0,0 0 0 0 0,0 0 0 0 0,0 0 1 0 0,0 0-1 0 0,0 0 0 0 0,0 0 1 0 0,0 0-1 0 0,0 0 0 0 0,0 0 0 0 0,0 0 1 0 0,0 0-1 0 0,0 0 0 0 0,0 0 0 0 0,0 0 1 0 0,0 0-1 0 0,0 0 0 0 0,0 0 0 0 0,0 0 1 0 0,0 0-1 0 0,0 0 0 0 0,0 0 0 0 0,0-1 1 0 0,0 1-1 0 0,0 0 0 0 0,0 0 0 0 0,0 0 1 0 0,0 0-1 0 0,0 0 0 0 0,0 0 0 0 0,0 0 1 0 0,0 0-1 0 0,0 0 0 0 0,0 0 0 0 0,0 0 1 0 0,0 0-1 0 0,0 0 0 0 0,1 0 0 0 0,-1 0 1 0 0,0 0-1 0 0,0 0 0 0 0,0 0 1 0 0,0 0-1 0 0,0 0 0 0 0,0 0 0 0 0,-10 6 35 0 0,5-2-30 0 0,-12 7-5 0 0,-41 30 0 0 0,44-30 0 0 0,1 0 0 0 0,-12 14 0 0 0,-173 178 0 0 0,148-150 0 0 0,1 3 0 0 0,-11 21 0 0 0,45-57 0 0 0,5-8 0 0 0,1 1 0 0 0,0 0 0 0 0,1 0 0 0 0,0 0 0 0 0,0 4 0 0 0,1 4-13 0 0,4-7-52 0 0,3-14 63 0 0,0 1 1 0 0,0-1 0 0 0,0 0-1 0 0,0 0 1 0 0,0 0 0 0 0,0 0-1 0 0,0 0 1 0 0,0 0 0 0 0,0 0-1 0 0,0 0 1 0 0,0 1 0 0 0,0-1 0 0 0,0 0-1 0 0,0 0 1 0 0,0 0 0 0 0,0 0-1 0 0,0 0 1 0 0,0 0 0 0 0,0 0-1 0 0,0 1 1 0 0,0-1 0 0 0,0 0 0 0 0,0 0-1 0 0,0 0 1 0 0,0 0 0 0 0,0 0-1 0 0,0 0 1 0 0,0 0 0 0 0,0 0-1 0 0,0 0 1 0 0,1 1 0 0 0,-1-1-1 0 0,0 0 1 0 0,0 0 0 0 0,0 0 0 0 0,0 0-1 0 0,0 0 1 0 0,0 0 0 0 0,0 0-1 0 0,0 0 1 0 0,1 0 0 0 0,-1 0-1 0 0,0 0 1 0 0,0 0 0 0 0,0 0-1 0 0,0 0 1 0 0,0 0 1 0 0,4 1 0 0 0,-1 0 0 0 0,1 0 0 0 0,0 0 0 0 0,-1 0 0 0 0,1-1 0 0 0,0 0 0 0 0,-1 1 0 0 0,1-1 0 0 0,0-1-1 0 0,-1 1 1 0 0,1 0 0 0 0,0-1 0 0 0,-1 0 0 0 0,1 0 0 0 0,-1 0 0 0 0,1 0 0 0 0,-1-1 0 0 0,2 0 0 0 0,36-21 109 0 0,19-15-109 0 0,37-31 16 0 0,-81 58-13 0 0,72-59 51 0 0,-5 4-44 0 0,179-119 43 0 0,-154 105-53 0 0,-86 63 0 0 0,-5 4 0 0 0,10-4 0 0 0,-13 8 0 0 0,0 1 0 0 0,10-11 0 0 0,-9 5 0 0 0,-12 10 0 0 0,1 1 0 0 0,-1-1 0 0 0,1 1 0 0 0,0 0 0 0 0,0 0 0 0 0,0 1 0 0 0,0-1 0 0 0,1 1 0 0 0,-1 0 0 0 0,4-2 0 0 0,7 0 0 0 0,-2-3 0 0 0,-5 2 0 0 0,-6 5 0 0 0,-7 6 0 0 0,3-5 0 0 0,-52 61 0 0 0,24-27 0 0 0,-4 6 0 0 0,13-15 0 0 0,-15 14 0 0 0,-6 0 0 0 0,-20 22 0 0 0,-94 110-10 0 0,153-169 6 0 0,-66 74-45 0 0,47-51 49 0 0,2 1-1 0 0,0 2 1 0 0,2-3 0 0 0,-8 14 0 0 0,22-33 0 0 0,0 0 0 0 0,1 1 0 0 0,0-1 0 0 0,-2 7 0 0 0,5-12-1 0 0,-1-1 0 0 0,1 0 0 0 0,0 1 0 0 0,-1-1 0 0 0,1 1 0 0 0,0-1 0 0 0,0 1-1 0 0,0-1 1 0 0,0 0 0 0 0,1 1 0 0 0,-1-1 1 0 0,0 1-3 0 0,1-1-1 0 0,-1 0 1 0 0,1 0-1 0 0,-1 0 1 0 0,1 0 0 0 0,-1 0-1 0 0,1 0 1 0 0,0 0-1 0 0,0 0 1 0 0,-1 0-1 0 0,1 0 1 0 0,0 0 0 0 0,0 0-1 0 0,1 0 4 0 0,0 0-1 0 0,0 0 1 0 0,0 1-1 0 0,0-1 0 0 0,0 0 0 0 0,0 0 1 0 0,1 0-1 0 0,-1-1 0 0 0,0 1 0 0 0,1-1 1 0 0,-1 1-1 0 0,0-1 0 0 0,1 0 0 0 0,-1 0 1 0 0,0 0-1 0 0,1 0 0 0 0,-1 0 0 0 0,1 0 1 0 0,-1-1-1 0 0,0 1 0 0 0,2-1 1 0 0,5-2 1 0 0,1 0 0 0 0,-1-1-1 0 0,0 0 1 0 0,4-3-1 0 0,-7 4 0 0 0,101-57 64 0 0,-53 30-28 0 0,-2-3 0 0 0,16-15-36 0 0,-20 13 3 0 0,214-157 69 0 0,-87 79-19 0 0,-131 87-53 0 0,-9 5 0 0 0,28-21 0 0 0,-33 19 0 0 0,-18 13 0 0 0,-4 1 11 0 0,-19 14 53 0 0,-16 14 18 0 0,0 1 1 0 0,-14 14-83 0 0,11-8 16 0 0,-110 101-16 0 0,101-91 1 0 0,6-4-55 0 0,-15 18 54 0 0,-20 32-11 0 0,24-29 11 0 0,17-20 0 0 0,1 1 0 0 0,2 1 0 0 0,1 1 0 0 0,-2 8 0 0 0,22-38 0 0 0,0 0 0 0 0,1 0 0 0 0,0 0 0 0 0,0 0 0 0 0,-1 6 0 0 0,1 2-10 0 0,2-14 8 0 0,0 0 1 0 0,0 0 0 0 0,0 0 0 0 0,0 1 0 0 0,0-1 0 0 0,0 0-1 0 0,0 0 1 0 0,0 0 0 0 0,0 0 0 0 0,0 0 0 0 0,0 1 0 0 0,0-1 0 0 0,0 0-1 0 0,0 0 1 0 0,0 0 0 0 0,0 0 0 0 0,0 0 0 0 0,0 1 0 0 0,0-1-1 0 0,0 0 1 0 0,0 0 0 0 0,1 0 0 0 0,-1 0 0 0 0,0 0 0 0 0,0 0 0 0 0,0 1-1 0 0,0-1 1 0 0,0 0 0 0 0,0 0 0 0 0,0 0 0 0 0,0 0 0 0 0,1 0-1 0 0,-1 0 1 0 0,0 0 0 0 0,0 0 0 0 0,0 0 0 0 0,0 0 1 0 0,2 1-2 0 0,-1 1 1 0 0,1-2-1 0 0,0 1 1 0 0,-1 0-1 0 0,1 0 1 0 0,0 0-1 0 0,0-1 2 0 0,1 1 6 0 0,1-1 0 0 0,0 1 0 0 0,0-1 0 0 0,0 0 0 0 0,0 0 1 0 0,0 0-1 0 0,0-1 0 0 0,0 0 0 0 0,0 1 0 0 0,-1-1 0 0 0,5-2-6 0 0,2 0 27 0 0,0-2 1 0 0,0 1-1 0 0,7-6-26 0 0,36-24 121 0 0,23-21-122 0 0,-52 38 27 0 0,126-90 46 0 0,18-17-61 0 0,-117 85-1 0 0,23-12 24 0 0,-2 1-17 0 0,67-60-18 0 0,-99 77 0 0 0,21-22 0 0 0,-43 39 0 0 0,-18 15-1 0 0,1 1 1 0 0,-1-1-1 0 0,1 1 0 0 0,0-1 0 0 0,-1 1 1 0 0,1-1-1 0 0,-1 1 0 0 0,1-1 0 0 0,0 1 1 0 0,-1 0-1 0 0,1-1 0 0 0,0 1 0 0 0,-1 0 0 0 0,2-1 1 0 0,-5 5-10 0 0,1 0 0 0 0,0 0 0 0 0,-1-1-1 0 0,0 0 1 0 0,0 1 10 0 0,-6 8-2 0 0,-23 31-20 0 0,-20 26-20 0 0,2-6 23 0 0,-43 49-26 0 0,74-92 45 0 0,-7 8 0 0 0,-4 7 0 0 0,-5 11 0 0 0,-40 50 0 0 0,61-80 0 0 0,-48 63 0 0 0,50-62 0 0 0,1 0 0 0 0,0 1 0 0 0,-5 14 0 0 0,12-21 0 0 0,-1 0 0 0 0,2 0 0 0 0,-2 4 0 0 0,2 2-10 0 0,3-16 9 0 0,-1-1 0 0 0,1 0 0 0 0,0 0 0 0 0,0 0 0 0 0,0 0 0 0 0,0 0 0 0 0,0 1 0 0 0,0-1 0 0 0,0 0 0 0 0,0 0 0 0 0,0 0 0 0 0,0 0 0 0 0,0 0 0 0 0,0 1 0 0 0,0-1 0 0 0,0 0 0 0 0,0 0 0 0 0,0 0 0 0 0,0 0 0 0 0,0 0 0 0 0,0 1 0 0 0,0-1 0 0 0,0 0 0 0 0,1 0 0 0 0,-1 0 0 0 0,0 0 0 0 0,0 0 0 0 0,0 0 0 0 0,0 1 0 0 0,0-1 0 0 0,0 0 1 0 0,0 0-1 0 0,0 0 0 0 0,1 0 0 0 0,-1 0 0 0 0,0 0 0 0 0,0 0 0 0 0,0 0 0 0 0,0 0 0 0 0,0 0 0 0 0,0 0 0 0 0,1 0 0 0 0,-1 1 0 0 0,0-1 1 0 0,4 2-6 0 0,-1 0 0 0 0,1-1 0 0 0,0 1 0 0 0,0-1 0 0 0,-1 1 0 0 0,1-1 0 0 0,0 0 0 0 0,1-1 0 0 0,-1 1 0 0 0,0-1 0 0 0,0 0 0 0 0,0 0 1 0 0,4 0 5 0 0,-1-2-3 0 0,0 1 0 0 0,0-2 0 0 0,0 1 0 0 0,0-1 0 0 0,4-2 3 0 0,10-7 2 0 0,1-1-2 0 0,2-2-1 0 0,15-8 1 0 0,-2-2 0 0 0,0-2 0 0 0,-2-1 0 0 0,2-5 0 0 0,4-1 0 0 0,3-1 0 0 0,-16 14 0 0 0,-28 20 0 0 0,13-9 0 0 0,0 0 0 0 0,1 1 0 0 0,8-4 0 0 0,-9 7 0 0 0,-4 2 0 0 0,-1-1 0 0 0,1 0 0 0 0,7-5 0 0 0,-3 0 0 0 0,-7 5 0 0 0,0 0 0 0 0,0 0 0 0 0,1 1 0 0 0,0-1 0 0 0,-1 2 0 0 0,2-1 0 0 0,6-2 0 0 0,-14 6 1 0 0,1 0 0 0 0,0-1-1 0 0,0 1 1 0 0,0 0 0 0 0,0 0 0 0 0,0-1 0 0 0,0 1-1 0 0,0 0 1 0 0,0 0 0 0 0,0 0 0 0 0,0 0-1 0 0,0 1 1 0 0,0-1 0 0 0,0 0-1 0 0,0 0 2 0 0,-1 1 0 0 0,1-1 0 0 0,-1 1 0 0 0,1-1 0 0 0,-1 1 0 0 0,1-1 0 0 0,-1 1 0 0 0,1-1 0 0 0,-1 1 0 0 0,0-1 0 0 0,1 1 0 0 0,-1 0 1 0 0,0-1-1 0 0,1 1 0 0 0,-1 0 0 0 0,0-1 0 0 0,0 1 0 0 0,0 0 0 0 0,0-1 0 0 0,0 1 0 0 0,0 0-2 0 0,1 16 10 0 0,-2-8 68 0 0,0 1 0 0 0,-1 0 0 0 0,0-1 0 0 0,-2 5-78 0 0,-14 36 336 0 0,10-30-252 0 0,1 0 0 0 0,-1 8-84 0 0,4-8 75 0 0,4-2-17 0 0,1-5-120 0 0,0-10-328 0 0,-1-3-167 0 0,0 0-1368 0 0,0 0-5322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39.938"/>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726 272 1375 0 0,'0'-3'107'0'0,"0"-5"64"0"0,0 6 602 0 0,-2 1 262 0 0,-4-3 49 0 0,6 4-1037 0 0,0 0 0 0 0,-1 0 0 0 0,1 0 0 0 0,0-1 1 0 0,0 1-1 0 0,0 0 0 0 0,0 0 0 0 0,-1 0 0 0 0,1 0 1 0 0,0 0-1 0 0,0 0 0 0 0,0 0 0 0 0,-1 0 0 0 0,1 0 0 0 0,0 0 1 0 0,0 0-1 0 0,0 0 0 0 0,0 0 0 0 0,-1 0 0 0 0,1 0 0 0 0,0 0-47 0 0,-8 2 161 0 0,1 0-1 0 0,0 0 0 0 0,0 0 1 0 0,0 1-1 0 0,0 0 0 0 0,0 0 0 0 0,0 0 1 0 0,1 1-1 0 0,0 0 0 0 0,-3 3-160 0 0,-14 11 117 0 0,2 1 0 0 0,-3 4-117 0 0,22-21 11 0 0,-135 134 797 0 0,-23 34 408 0 0,105-104-769 0 0,24-28 218 0 0,-26 23-665 0 0,-66 71 1144 0 0,121-130-984 0 0,2-2 0 0 0,0 0-10 0 0,3-1-48 0 0,6-6-41 0 0,1 0-1 0 0,-1-1 0 0 0,6-6-60 0 0,27-29-23 0 0,-40 40 16 0 0,64-73-292 0 0,42-65 299 0 0,-71 90-33 0 0,3 3-1 0 0,1 1 0 0 0,7-3 34 0 0,76-63-221 0 0,-58 53 87 0 0,129-116-87 0 0,-171 157 196 0 0,0 1 0 0 0,2 2-1 0 0,12-7 26 0 0,-9 6-44 0 0,-12 7 33 0 0,-4 4 22 0 0,-11 5 49 0 0,0 4 40 0 0,-1 0-75 0 0,0 0-1 0 0,0 0 1 0 0,0 0-1 0 0,0 0 1 0 0,-1 0 0 0 0,1 0-1 0 0,-1 0 1 0 0,0 1 0 0 0,0-1-1 0 0,0 0 1 0 0,0 0-1 0 0,-1 0 1 0 0,1 0 0 0 0,-1 1-1 0 0,0-1-24 0 0,-3 11 132 0 0,0 0-1 0 0,-1 0 0 0 0,-1-1 1 0 0,-5 9-132 0 0,-32 50 361 0 0,29-50-293 0 0,-40 65 233 0 0,-4-3-1 0 0,-6 0-300 0 0,-14 14 480 0 0,-2 13-480 0 0,-13 21 870 0 0,-10 2-870 0 0,92-121 99 0 0,0 1 1 0 0,2 0-1 0 0,-7 12-99 0 0,14-23 87 0 0,5-3-19 0 0,-1 0-62 0 0,0 1-1 0 0,0-2 1 0 0,0 1 0 0 0,0 0 0 0 0,1 0 0 0 0,-1-1-1 0 0,0 1 1 0 0,0-1 0 0 0,0 1 0 0 0,1-2-6 0 0,2 0-10 0 0,-1 0 1 0 0,1 0 0 0 0,-1-1-1 0 0,3-2 10 0 0,4-4-64 0 0,0 0 0 0 0,-1-1 0 0 0,1-1 64 0 0,63-71-288 0 0,-16 18 197 0 0,136-158-144 0 0,-147 167 118 0 0,145-147-514 0 0,-160 170 522 0 0,13-12-273 0 0,13-7 382 0 0,-33 31-41 0 0,1 2 1 0 0,0 0-1 0 0,12-4 41 0 0,-18 13 0 0 0,-7 5-12 0 0,-13 4 12 0 0,0 0-1 0 0,0-1 0 0 0,1 1 0 0 0,-1 0 0 0 0,0 0 1 0 0,0 0-1 0 0,0 0 0 0 0,0 0 0 0 0,0 0 1 0 0,0 0-1 0 0,0 0 0 0 0,0 0 0 0 0,1 0 0 0 0,-1 0 1 0 0,0 0-1 0 0,0 0 0 0 0,0 0 0 0 0,0 0 1 0 0,0 0-1 0 0,0 0 0 0 0,0 0 0 0 0,0 0 0 0 0,0 0 1 0 0,1 0-1 0 0,-1 0 0 0 0,0 1 0 0 0,0-1 1 0 0,0 0-1 0 0,0 0 0 0 0,0 0 0 0 0,0 0 0 0 0,0 0 1 0 0,0 0-1 0 0,0 0 0 0 0,0 0 0 0 0,0 0 1 0 0,1 0-1 0 0,-1 0 0 0 0,0 1 0 0 0,0-1 0 0 0,0 0 1 0 0,0 0-1 0 0,0 0 0 0 0,0 0 0 0 0,0 0 1 0 0,0 0-1 0 0,0 0 0 0 0,0 0 1 0 0,1 3 12 0 0,0-1-1 0 0,-1 1 1 0 0,1-1 0 0 0,-1 1-1 0 0,1-1 1 0 0,-1 1 0 0 0,0-1-1 0 0,0 1 1 0 0,0-1 0 0 0,0 1 0 0 0,0 0-1 0 0,0-1 1 0 0,-1 1 0 0 0,0-1-1 0 0,0 2-11 0 0,-2 6 67 0 0,-1 0 0 0 0,0 0 0 0 0,-3 4-67 0 0,-24 44 652 0 0,-4 2-652 0 0,-39 54 402 0 0,16-25-199 0 0,26-38-95 0 0,-82 126 120 0 0,71-113-170 0 0,-17 26 15 0 0,-41 43 348 0 0,-14 6-421 0 0,112-136 12 0 0,-5 6 120 0 0,-5 8-132 0 0,13-17 1 0 0,0 0 0 0 0,0 0 1 0 0,0 0-1 0 0,0 0 0 0 0,0 0 0 0 0,0 0 0 0 0,0 0 0 0 0,0 0 0 0 0,0 0 0 0 0,0 0 0 0 0,0 0 0 0 0,0 0 0 0 0,1 0 1 0 0,-1 0-1 0 0,0 0 0 0 0,0 0 0 0 0,0 0 0 0 0,0 0 0 0 0,0 1 0 0 0,0-1 0 0 0,0 0 0 0 0,0 0 0 0 0,0 0 0 0 0,0 0 1 0 0,0 0-1 0 0,0 0 0 0 0,0 0 0 0 0,0 0 0 0 0,0 0 0 0 0,0 0 0 0 0,0 0 0 0 0,0 0 0 0 0,0 0 0 0 0,0 0 0 0 0,0 0 1 0 0,0 0-1 0 0,0 0 0 0 0,0 0 0 0 0,0 0 0 0 0,0 0 0 0 0,0 0 0 0 0,0 1 0 0 0,0-1 0 0 0,0 0 0 0 0,0 0 0 0 0,0 0 1 0 0,0 0-1 0 0,0 0 0 0 0,0 0 0 0 0,0 0 0 0 0,0 0 0 0 0,0 0 0 0 0,0 0 0 0 0,0 0 0 0 0,0 0-1 0 0,2 0 1 0 0,1 0 0 0 0,-1-1 0 0 0,0 1 0 0 0,1-1 0 0 0,-1 1 0 0 0,0-1 0 0 0,1 0 0 0 0,-1 0 0 0 0,0 0-1 0 0,0 0 1 0 0,0 0 0 0 0,0 0 0 0 0,0-1-1 0 0,11-8-40 0 0,0 0-1 0 0,0-1 0 0 0,9-11 41 0 0,34-41-221 0 0,-35 39 155 0 0,58-74-199 0 0,-21 26 123 0 0,88-109-211 0 0,-85 107-64 0 0,40-34 417 0 0,-78 85-18 0 0,2 2 0 0 0,0 0 0 0 0,11-6 18 0 0,-18 15 0 0 0,-17 11 0 0 0,0 0 0 0 0,1 0 0 0 0,-1 0 0 0 0,0 1 0 0 0,0-1 0 0 0,1 1 0 0 0,-1-1 0 0 0,0 1 0 0 0,1-1 0 0 0,-1 1 0 0 0,-1 0 0 0 0,1 0 0 0 0,0 0 0 0 0,-1 0 0 0 0,1 0 0 0 0,-1 0 0 0 0,1 0 0 0 0,-1 0 0 0 0,1 0 0 0 0,0 1 0 0 0,-1-1 0 0 0,1 0 0 0 0,-1 0 0 0 0,1 0 0 0 0,-1 1 0 0 0,1-1 0 0 0,-1 0 0 0 0,1 1 0 0 0,-1-1 0 0 0,1 0 0 0 0,-1 1 0 0 0,1 0 8 0 0,0 0-1 0 0,-1 1 1 0 0,1-1-1 0 0,-1 0 1 0 0,0 0-1 0 0,1 1 1 0 0,-1-1 0 0 0,0 0-1 0 0,0 1 1 0 0,0-1-1 0 0,0 0 1 0 0,0 1-1 0 0,0-1 1 0 0,0 0-1 0 0,0 0 1 0 0,0 1-1 0 0,-1-1 1 0 0,1 0-1 0 0,-1 1-7 0 0,-1 6 139 0 0,-1 0 0 0 0,-3 5-139 0 0,5-12 13 0 0,-13 29 279 0 0,-2-2 0 0 0,-6 7-292 0 0,-10 17 189 0 0,23-37-142 0 0,-41 68 187 0 0,7-22-115 0 0,-22 34 26 0 0,-134 200 335 0 0,145-215-346 0 0,-13 19 36 0 0,47-73-30 0 0,-7 6-140 0 0,7-9 124 0 0,18-21-52 0 0,2-2 0 0 0,2-2-12 0 0,128-178-427 0 0,-66 90 154 0 0,15-12-339 0 0,9-2 552 0 0,-7 16-466 0 0,12-3 466 0 0,-86 83-2 0 0,1 1 0 0 0,0 1 1 0 0,0-1-1 0 0,1 1 0 0 0,-1 0 1 0 0,1 1-1 0 0,1 0 0 0 0,7-3 2 0 0,-3 3-10 0 0,-14 5 9 0 0,0 0 0 0 0,0 0 0 0 0,0 0 0 0 0,0 0 0 0 0,1 0 0 0 0,-1 0 0 0 0,0 0 0 0 0,0 0 0 0 0,0 0 0 0 0,0 0 0 0 0,0 0 0 0 0,0 0 1 0 0,1 0-1 0 0,-1 0 0 0 0,0 0 0 0 0,0 0 0 0 0,0 0 0 0 0,0 0 0 0 0,0 0 0 0 0,0 0 0 0 0,1 0 0 0 0,-1 0 0 0 0,0 0 0 0 0,0 0 0 0 0,0 0 0 0 0,0 0 1 0 0,0 0-1 0 0,0 0 0 0 0,0 0 0 0 0,0 0 0 0 0,1 1 0 0 0,-1-1 0 0 0,0 0 0 0 0,0 0 0 0 0,0 0 0 0 0,0 0 0 0 0,0 0 0 0 0,0 0 0 0 0,0 0 0 0 0,0 0 1 0 0,0 1-1 0 0,0-1 0 0 0,0 0 0 0 0,0 0 0 0 0,0 0 0 0 0,1 0 1 0 0,0 3 0 0 0,1-1 0 0 0,-1 1 1 0 0,1-1-1 0 0,-1 1 0 0 0,0 0 0 0 0,0-1 1 0 0,0 1-1 0 0,0 0 0 0 0,-1 0 0 0 0,1 0 1 0 0,-1-1-1 0 0,1 1 0 0 0,-1 0 0 0 0,0 0 0 0 0,0 0 1 0 0,-1 0-1 0 0,1 0 0 0 0,-2 8 55 0 0,-1-1 0 0 0,0 1 0 0 0,-1-1 1 0 0,0 0-1 0 0,-2 3-55 0 0,-10 17 284 0 0,-2 1-284 0 0,-4 7 153 0 0,17-27-116 0 0,-13 21 158 0 0,-7 9-195 0 0,13-25 43 0 0,-61 97 217 0 0,12-15-70 0 0,-39 69 125 0 0,13-6 32 0 0,86-158-294 0 0,4-3-58 0 0,-1-1 0 0 0,1 1 0 0 0,0-1-1 0 0,0 1 1 0 0,-1-1 0 0 0,1 0 0 0 0,0 0-1 0 0,-1 0 1 0 0,1 0 0 0 0,-1-1 0 0 0,0 1-1 0 0,1-1 1 0 0,-1 0 0 0 0,0 1 0 0 0,2-3 5 0 0,4-4-59 0 0,0-1-1 0 0,0 1 1 0 0,1-5 59 0 0,0 1-22 0 0,37-47-168 0 0,0-1-179 0 0,11-6 369 0 0,32-28-259 0 0,-69 72 197 0 0,49-53-136 0 0,-44 50 42 0 0,25-19 156 0 0,39-27-144 0 0,-83 67 142 0 0,1-1-1 0 0,-1 1 0 0 0,1 0 1 0 0,6-3 2 0 0,0 2-20 0 0,-10 4 121 0 0,-3 4 28 0 0,1 2-89 0 0,-1 0 1 0 0,1 0-1 0 0,-1 0 0 0 0,-1 1 0 0 0,1-1 0 0 0,-1 0 1 0 0,1 0-1 0 0,-2 0 0 0 0,1 0 0 0 0,0 0 0 0 0,-2 1-40 0 0,-4 12 208 0 0,-1 0-1 0 0,-5 6-207 0 0,10-19 31 0 0,-75 130 446 0 0,10-22-340 0 0,-25 60 9 0 0,75-141-119 0 0,-2-2 1 0 0,-3 2-28 0 0,5-6 42 0 0,1 1 0 0 0,-13 24-42 0 0,30-50 1 0 0,-1 1 0 0 0,1-1 0 0 0,-1 0 0 0 0,1 0 0 0 0,-1 0 0 0 0,1 0 0 0 0,-1 0 0 0 0,1 1 0 0 0,0-1 0 0 0,0 0 0 0 0,0 0 0 0 0,0 1 0 0 0,0-1-1 0 0,0-1 0 0 0,0 1 0 0 0,1-1 0 0 0,-1 1 0 0 0,0-1 0 0 0,1 0 0 0 0,-1 0 0 0 0,0 1 0 0 0,1-1 0 0 0,-1 0 1 0 0,1 0-1 0 0,-1 1 0 0 0,0-1 0 0 0,1 0 0 0 0,-1 0 0 0 0,1 0 0 0 0,-1 0 0 0 0,1 0 0 0 0,-1 0 0 0 0,1 0 0 0 0,-1 0 0 0 0,1 0 0 0 0,-1 0 0 0 0,0 0 0 0 0,1 0 0 0 0,-1 0 0 0 0,1 0 0 0 0,0 0 0 0 0,1 0-4 0 0,1-1-1 0 0,0 1 1 0 0,-1-1-1 0 0,1 0 1 0 0,1 0 4 0 0,2-3-32 0 0,1 0 0 0 0,-1 0-1 0 0,0 0 1 0 0,0-1 0 0 0,-1 0 0 0 0,1 0 0 0 0,0-1 32 0 0,57-60-376 0 0,18-30 376 0 0,-33 40-83 0 0,184-194-92 0 0,-203 222 143 0 0,2 2 0 0 0,18-13 32 0 0,-37 32-10 0 0,-8 5-33 0 0,-3 2 42 0 0,0 0 0 0 0,0 0 0 0 0,0 0 0 0 0,0 0 0 0 0,0 0 0 0 0,0 0 0 0 0,0 0 0 0 0,-1 0 0 0 0,1 0 0 0 0,0 1 0 0 0,1-1 1 0 0,-2 1 0 0 0,1-1 0 0 0,0 1 0 0 0,0 0-1 0 0,-1-1 1 0 0,1 1 0 0 0,-1 0 0 0 0,1 0 0 0 0,0-1 0 0 0,-1 1-1 0 0,1 0 1 0 0,-1 0 0 0 0,0 0 0 0 0,1 0 0 0 0,-1-1-1 0 0,0 1 1 0 0,1 0 0 0 0,-1 0 0 0 0,0 0 0 0 0,0 0-1 0 0,0 0 1 0 0,0 1 0 0 0,0 2 5 0 0,0 0 0 0 0,0 0 0 0 0,0-1 0 0 0,-1 5-5 0 0,-2 6 102 0 0,-1 0-1 0 0,-1 0 1 0 0,-4 8-102 0 0,0 2 77 0 0,-5 13 81 0 0,-1 0 1 0 0,-17 28-159 0 0,-13 20 77 0 0,-19 34 19 0 0,55-105-91 0 0,-9 16 54 0 0,-3 9-59 0 0,11-19 0 0 0,9-17 0 0 0,0-2 0 0 0,1-1 0 0 0,-1 1 0 0 0,1 0 0 0 0,-1-1 0 0 0,1 1 0 0 0,0 0 0 0 0,0 0 0 0 0,-1 0 0 0 0,1-1 0 0 0,0 1 0 0 0,0 0 0 0 0,0 0 0 0 0,0 0 0 0 0,0-1 0 0 0,0 0 0 0 0,0 1 0 0 0,0-1 0 0 0,0 0 0 0 0,0 0 0 0 0,0 0 0 0 0,1 0 0 0 0,-1 1 0 0 0,0-1 0 0 0,0 0 0 0 0,0 0 0 0 0,0 0 0 0 0,0 0 0 0 0,1 0 0 0 0,-1 1 0 0 0,0-1 0 0 0,0 0 0 0 0,0 0 0 0 0,1 0 0 0 0,-1 0 0 0 0,0 0 0 0 0,0 0 0 0 0,0 0 0 0 0,1 0 0 0 0,-1 0 0 0 0,0 0 0 0 0,0 0 0 0 0,9-1 1 0 0,-6-1-8 0 0,0 1 1 0 0,1 0-1 0 0,-1-1 1 0 0,1-1 6 0 0,8-5-69 0 0,-1-1 0 0 0,0 0 0 0 0,-1-1 0 0 0,5-5 69 0 0,37-47-156 0 0,-44 53 143 0 0,63-84-112 0 0,33-39-10 0 0,-14 20 41 0 0,-78 97 67 0 0,14-13 27 0 0,-2 2-26 0 0,-20 23 19 0 0,-1-1 7 0 0,0 0-1 0 0,1 0 0 0 0,-1 1 0 0 0,1 0 0 0 0,4-3 1 0 0,4-1-10 0 0,-10 7-12 0 0,-2 2 1 0 0,-1 6 16 0 0,1 3 45 0 0,-2 0 0 0 0,1-1 0 0 0,-2 0 0 0 0,0 2-40 0 0,-6 15 159 0 0,-2-1 0 0 0,-8 12-159 0 0,-29 49 214 0 0,15-29-120 0 0,10-16-39 0 0,-33 63 14 0 0,28-51 0 0 0,-2 0 0 0 0,-6 4-69 0 0,19-33 21 0 0,17-23 0 0 0,2-3 1 0 0,7-4-21 0 0,-1 0 1 0 0,0 0-1 0 0,0-1 1 0 0,0 1-1 0 0,-1-2 1 0 0,0 1 0 0 0,0-1-1 0 0,1-2-1 0 0,17-20-10 0 0,8-16 10 0 0,-23 31-5 0 0,96-122-122 0 0,-56 67 69 0 0,-23 31-65 0 0,17-16 123 0 0,29-25-95 0 0,-66 70 93 0 0,-5 7-4 0 0,0-1 0 0 0,0 1 1 0 0,0-1-1 0 0,1 1 0 0 0,-1 0 1 0 0,0 0-1 0 0,1 0 1 0 0,0 0-1 0 0,0 0 6 0 0,-2 2-1 0 0,-1-1 1 0 0,0 1-1 0 0,1 0 1 0 0,-1 0-1 0 0,0-1 1 0 0,1 1-1 0 0,-1 0 1 0 0,1 0-1 0 0,-1 0 1 0 0,0 0-1 0 0,1 0 1 0 0,-1 0-1 0 0,1 0 1 0 0,-1 0-1 0 0,1 0 1 0 0,-1 0-1 0 0,0 0 1 0 0,1 0-1 0 0,-1 0 1 0 0,1 0-1 0 0,-1 0 1 0 0,1 0 0 0 0,-1 1 0 0 0,0-1 0 0 0,1 0 0 0 0,-1 1 0 0 0,0-1-1 0 0,1 1 1 0 0,-1-1 0 0 0,0 1 0 0 0,0-1 0 0 0,0 1 0 0 0,1-1 0 0 0,-1 1 0 0 0,0-1-1 0 0,0 1 1 0 0,0-1 0 0 0,0 1 0 0 0,0-1 0 0 0,0 1 0 0 0,0-1 0 0 0,0 1 0 0 0,0 1 2 0 0,0 1 0 0 0,-1-1 1 0 0,1 1-1 0 0,-1-1 0 0 0,1 1-2 0 0,-3 6 45 0 0,-1 0 0 0 0,-1 2-45 0 0,-113 254 333 0 0,72-169-299 0 0,-2 5 32 0 0,38-78-54 0 0,1 1 0 0 0,1 1 0 0 0,-1 9-12 0 0,-2 25-1210 0 0,7-31-4844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42.123"/>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658 97 1839 0 0,'13'-13'80'0'0,"0"0"0"0"0,6-9-80 0 0,-6 7 522 0 0,5-4-522 0 0,-16 17 270 0 0,-2 2-6 0 0,0 0-34 0 0,0 0-20 0 0,-1 2-2 0 0,-26 40 317 0 0,5-6-52 0 0,-2-1-473 0 0,-68 97 978 0 0,-2 3 149 0 0,34-52-262 0 0,10-11-175 0 0,-87 128 919 0 0,47-75-964 0 0,51-73-357 0 0,19-26 180 0 0,-1 0 0 0 0,-14 11-468 0 0,12-11 1594 0 0,46-50-1553 0 0,-2-2 0 0 0,1-2-41 0 0,40-59-81 0 0,-9 14-32 0 0,198-248-208 0 0,-134 186-450 0 0,42-31 771 0 0,-100 110-182 0 0,25-14 182 0 0,-76 63-10 0 0,1 1-1 0 0,0 0 0 0 0,0 1 1 0 0,0 0-1 0 0,7-3 11 0 0,-3 3 3 0 0,-11 4 83 0 0,-2 5 93 0 0,0 0-128 0 0,-1 1 0 0 0,1 0 0 0 0,-1-1 0 0 0,0 1 0 0 0,-1-1 1 0 0,1 1-1 0 0,-1-1 0 0 0,0 1-51 0 0,-7 13 331 0 0,-4 6-331 0 0,6-11 104 0 0,-9 15 97 0 0,-16 31 593 0 0,-25 32-794 0 0,-6-6 231 0 0,-31 45 50 0 0,-41 78-39 0 0,96-149-226 0 0,-44 65 51 0 0,-1-1 64 0 0,76-109-59 0 0,6-11 13 0 0,5-5-26 0 0,13-14-66 0 0,-1 0 1 0 0,14-18 6 0 0,26-40-160 0 0,-29 36 73 0 0,169-220-159 0 0,-111 147 117 0 0,71-84-422 0 0,-144 182 507 0 0,69-92-216 0 0,-18 21 28 0 0,-38 54 124 0 0,21-18 108 0 0,-35 37 11 0 0,-8 10 14 0 0,-3 4 25 0 0,-1 6 29 0 0,0-1 0 0 0,0 1 0 0 0,-1-1 0 0 0,-1 0 0 0 0,0 1-79 0 0,-23 43 291 0 0,19-38-231 0 0,2-3-13 0 0,-151 255 802 0 0,72-142-595 0 0,-39 60 84 0 0,66-89-178 0 0,-39 59-22 0 0,79-129-127 0 0,-39 64 59 0 0,-35 78-33 0 0,37-66 70 0 0,52-95-89 0 0,-1-1 23 0 0,2 1-1 0 0,-1-1 1 0 0,1 1 0 0 0,-1-1-1 0 0,1 4-40 0 0,4-9 64 0 0,2-1-71 0 0,-1 0-1 0 0,1 0 1 0 0,0 0-1 0 0,-1 0 0 0 0,0-1 1 0 0,1 0-1 0 0,-1 1 1 0 0,0-1-1 0 0,0 0 1 0 0,0 0-1 0 0,0-1 1 0 0,2-1 7 0 0,6-6-102 0 0,-1-2 0 0 0,6-6 102 0 0,-10 10-18 0 0,193-244-263 0 0,-93 113 168 0 0,34-33-15 0 0,-80 100 68 0 0,-38 46 21 0 0,1 1 1 0 0,1 1 0 0 0,0 1-1 0 0,4-1 39 0 0,-20 19-3 0 0,-1 0-1 0 0,1 0 1 0 0,1 0 3 0 0,-9 5-1 0 0,0 0 0 0 0,0 0 1 0 0,0 0-1 0 0,0 0 1 0 0,0 0-1 0 0,0 0 0 0 0,0 0 1 0 0,0 0-1 0 0,0 0 0 0 0,0 0 1 0 0,0-1-1 0 0,0 1 1 0 0,1 0-1 0 0,-1 0 0 0 0,0 0 1 0 0,0 0-1 0 0,0 0 0 0 0,0 0 1 0 0,0 0-1 0 0,0 0 1 0 0,0 0-1 0 0,0 0 0 0 0,0 0 1 0 0,0 0-1 0 0,0 0 1 0 0,1 0-1 0 0,-1 0 0 0 0,0 0 1 0 0,0 0-1 0 0,0 0 0 0 0,0 0 1 0 0,0 0-1 0 0,0 0 1 0 0,0 0-1 0 0,0 0 0 0 0,0 0 1 0 0,0 1-1 0 0,0-1 0 0 0,0 0 1 0 0,0 0-1 0 0,1 0 1 0 0,-1 0-1 0 0,0 0 0 0 0,0 0 1 0 0,0 0-1 0 0,0 0 1 0 0,0 0-1 0 0,0 0 0 0 0,0 0 1 0 0,0 0-1 0 0,0 0 0 0 0,0 0 1 0 0,0 0-1 0 0,0 1 1 0 0,0-1-1 0 0,0 0 0 0 0,0 0 1 0 0,0 0-1 0 0,0 0 1 0 0,0 0-1 0 0,0 0 0 0 0,0 0 1 0 0,0 0-1 0 0,0 0 0 0 0,0 0 1 0 0,0 0-1 0 0,0 1 1 0 0,0-1-1 0 0,0 0 1 0 0,1 6 3 0 0,-1 0 0 0 0,1 0 0 0 0,-1 0 1 0 0,-1 0-1 0 0,1 0 0 0 0,-1 0 0 0 0,0 0 0 0 0,0 0 1 0 0,-1 0-1 0 0,1-1 0 0 0,-1 1 0 0 0,-3 4-3 0 0,-5 13 114 0 0,-2 0-1 0 0,-8 10-113 0 0,10-15 60 0 0,-68 128 259 0 0,6-11-134 0 0,-43 50 96 0 0,55-92-144 0 0,-38 56-17 0 0,41-66-50 0 0,26-41-2 0 0,20-29 9 0 0,1 1 0 0 0,1 0 0 0 0,0 0 0 0 0,-3 9-77 0 0,11-21 104 0 0,4-4-17 0 0,19-23-116 0 0,-1-1 0 0 0,-1-1 0 0 0,6-12 29 0 0,6-8-96 0 0,200-251-171 0 0,-220 284 260 0 0,124-143-96 0 0,-103 121 78 0 0,-2-2-1 0 0,-21 25 19 0 0,1 0 0 0 0,0 1 0 0 0,1 0 0 0 0,0 1 7 0 0,-1 2-10 0 0,-11 9 9 0 0,0 1 0 0 0,0-1 1 0 0,0 0-1 0 0,0 0 0 0 0,0 0 1 0 0,0 0-1 0 0,0 0 0 0 0,0 0 1 0 0,0 0-1 0 0,0 0 0 0 0,0 0 1 0 0,0 0-1 0 0,0 0 0 0 0,0 0 1 0 0,0 0-1 0 0,0 1 0 0 0,0-1 1 0 0,0 0-1 0 0,0 0 0 0 0,0 0 1 0 0,1 0-1 0 0,-1 0 0 0 0,0 0 1 0 0,0 0-1 0 0,0 0 1 0 0,0 0-1 0 0,0 0 0 0 0,0 0 1 0 0,0 0-1 0 0,0 0 0 0 0,0 0 1 0 0,0 0-1 0 0,0 0 0 0 0,0 0 1 0 0,0 0-1 0 0,0 0 0 0 0,0 0 1 0 0,0 0-1 0 0,1 0 0 0 0,-1 0 1 0 0,0 0-1 0 0,0 0 0 0 0,0 0 1 0 0,0 0-1 0 0,0 0 0 0 0,0 0 1 0 0,0 0-1 0 0,0 0 0 0 0,0 0 1 0 0,0 0-1 0 0,0 0 0 0 0,0 0 1 0 0,0 0-1 0 0,1 0 0 0 0,-1 0 1 0 0,0 0-1 0 0,0 0 1 0 0,0 0-1 0 0,0 0 0 0 0,0 0 1 0 0,0 0-1 0 0,0 0 0 0 0,0 0 1 0 0,0 0-1 0 0,0 0 1 0 0,1 5-4 0 0,0 1 0 0 0,-1-1 1 0 0,0 1-1 0 0,0-1 0 0 0,0 1 0 0 0,-1-1 0 0 0,1 1 1 0 0,-1-1-1 0 0,-1 1 0 0 0,1-1 4 0 0,-5 14 35 0 0,-1 0 0 0 0,-2 3-35 0 0,2-5 47 0 0,-19 41 125 0 0,-3-1 0 0 0,-11 15-172 0 0,-15 15 310 0 0,-7 2-310 0 0,-26 43 190 0 0,45-68-118 0 0,25-40-47 0 0,2 1 0 0 0,0 1-1 0 0,-6 18-24 0 0,17-33 1 0 0,4-7 1 0 0,-1 1 0 0 0,0-1-1 0 0,0 0 1 0 0,0 0 0 0 0,-1 0 0 0 0,0 0-2 0 0,-6 4 62 0 0,7-7-25 0 0,3-3-9 0 0,3-6-38 0 0,1 1-1 0 0,-1-1 1 0 0,1 1-1 0 0,1 0 1 0 0,5-6 10 0 0,-2 3-33 0 0,73-92-101 0 0,-25 29 78 0 0,-17 24 1 0 0,140-177-130 0 0,-103 122 175 0 0,-77 104 8 0 0,1-1-1 0 0,-1 0-1 0 0,1 0 1 0 0,0 0-1 0 0,0 0 1 0 0,-1 0 0 0 0,1 0-1 0 0,0 0 1 0 0,0 1-1 0 0,0-1 1 0 0,0 0-1 0 0,0 1 1 0 0,0-1 3 0 0,-1 1 0 0 0,1 0-1 0 0,-1 0 1 0 0,1 0-1 0 0,-1 0 1 0 0,0 1 0 0 0,1-1-1 0 0,-1 0 1 0 0,1 0-1 0 0,-1 0 1 0 0,0 1 0 0 0,1-1-1 0 0,-1 0 1 0 0,0 0-1 0 0,1 1 1 0 0,-1-1 0 0 0,0 0-1 0 0,1 0 1 0 0,-1 1 0 0 0,0-1-1 0 0,0 0 1 0 0,1 1-1 0 0,-1-1 1 0 0,0 1 0 0 0,0-1-1 0 0,0 0 1 0 0,1 1-1 0 0,-1-1 1 0 0,0 1 0 0 0,0-1 0 0 0,1 3 0 0 0,-1-1 0 0 0,1 0 0 0 0,0 1 0 0 0,-1-1 0 0 0,0 3 0 0 0,0 0 12 0 0,0 1 0 0 0,0 0-1 0 0,-1-1 1 0 0,0 1 0 0 0,0-1-1 0 0,-2 6-11 0 0,-4 7 116 0 0,-3 7-116 0 0,2-7 30 0 0,-68 147 164 0 0,30-71-132 0 0,33-65-69 0 0,-39 89 78 0 0,35-79-71 0 0,8-17 11 0 0,-5 15-11 0 0,14-37 1 0 0,0 0-1 0 0,0 0 1 0 0,0 0 0 0 0,0 0-1 0 0,0 0 1 0 0,0 0 0 0 0,0 0-1 0 0,0 0 1 0 0,0 0 0 0 0,0 0 0 0 0,-1 0-1 0 0,1 1 1 0 0,0-1 0 0 0,0 0-1 0 0,0 0 1 0 0,0 0 0 0 0,0 0-1 0 0,0 0 1 0 0,0 0 0 0 0,0 0 0 0 0,0 0-1 0 0,0 0 1 0 0,0 1 0 0 0,0-1-1 0 0,0 0 1 0 0,0 0 0 0 0,0 0-1 0 0,1 0 1 0 0,-1 0 0 0 0,0 0 0 0 0,0 0-1 0 0,0 0 1 0 0,0 0 0 0 0,0 0-1 0 0,0 1 1 0 0,0-1 0 0 0,0 0-1 0 0,0 0 1 0 0,0 0 0 0 0,0 0 0 0 0,0 0-1 0 0,0 0 1 0 0,0 0 0 0 0,0 0-1 0 0,1 0 1 0 0,-1 0 0 0 0,0 0-1 0 0,0 0 1 0 0,0 0 0 0 0,0 0 0 0 0,0 0-1 0 0,0 0 1 0 0,0 0 0 0 0,0 0-1 0 0,0 0 1 0 0,1 0 0 0 0,-1 0-1 0 0,0 0 1 0 0,0 0 0 0 0,0 0 0 0 0,0 0-1 0 0,2 1 0 0 0,-1-1 1 0 0,1 0 0 0 0,0 0-1 0 0,0 1 1 0 0,-1-1 0 0 0,1 0-1 0 0,0-1 1 0 0,-1 1 0 0 0,1 0-1 0 0,0 0 1 0 0,0-1 0 0 0,-1 1-1 0 0,1-1 1 0 0,-1 1 0 0 0,1-1-1 0 0,0 0 0 0 0,7-5-1 0 0,0-1 1 0 0,-1 1-1 0 0,0-1 0 0 0,0 0 0 0 0,-1-1 0 0 0,4-5 1 0 0,-2 3-7 0 0,58-67-55 0 0,-7 5 64 0 0,-25 31-2 0 0,9-16 0 0 0,-31 40 0 0 0,2 0 0 0 0,10-10 0 0 0,-15 17-12 0 0,-10 10 11 0 0,0 0 0 0 0,0 0 1 0 0,0 0-1 0 0,0 0 0 0 0,0 1 0 0 0,0-1 0 0 0,0 0 0 0 0,0 0 0 0 0,0 0 1 0 0,0 0-1 0 0,0 0 0 0 0,0 0 0 0 0,0 0 0 0 0,0 0 0 0 0,0 0 0 0 0,0 0 0 0 0,0 0 1 0 0,0 0-1 0 0,0 0 0 0 0,0 0 0 0 0,0 1 0 0 0,0-1 0 0 0,0 0 0 0 0,1 0 1 0 0,-1 0-1 0 0,0 0 0 0 0,0 0 0 0 0,0 0 0 0 0,0 0 0 0 0,0 0 0 0 0,0 0 0 0 0,0 0 1 0 0,0 0-1 0 0,0 0 0 0 0,0 0 0 0 0,0 0 0 0 0,0 0 0 0 0,0 0 0 0 0,0 0 0 0 0,1 0 1 0 0,-1 0-1 0 0,0 0 0 0 0,0 0 0 0 0,0 0 0 0 0,0 0 0 0 0,0 0 0 0 0,0 0 1 0 0,0 0-1 0 0,0 0 0 0 0,0 0 0 0 0,0 0 0 0 0,0 0 0 0 0,0 0 0 0 0,0 0 0 0 0,0 0 1 0 0,1 0-1 0 0,-1-1 0 0 0,0 1 0 0 0,0 0 0 0 0,0 0 0 0 0,0 0 0 0 0,0 0 0 0 0,0 0 1 0 0,0 0-1 0 0,0 0 0 0 0,0 0 0 0 0,0 0 0 0 0,0 0 0 0 0,0 0 1 0 0,1 3-5 0 0,0 0-1 0 0,0 1 1 0 0,0-1 0 0 0,0 0-1 0 0,-1 1 1 0 0,1-1-1 0 0,-1 1 1 0 0,0-1 0 0 0,0 1-1 0 0,0 2 6 0 0,-2 9-18 0 0,-4 15 18 0 0,-4 11 55 0 0,-2-1-1 0 0,-6 8-54 0 0,-4 17 59 0 0,22-64-58 0 0,-41 119 74 0 0,20-57-64 0 0,-1 16-11 0 0,13-44 1 0 0,4-16 21 0 0,0 0-1 0 0,2 1 0 0 0,0 1-21 0 0,2-19 1 0 0,1 0 1 0 0,0-1-1 0 0,0 1 0 0 0,0 0 0 0 0,0 0 0 0 0,1-1 1 0 0,-1 1-1 0 0,0 0 0 0 0,1 0-1 0 0,-1-2 1 0 0,0 1 0 0 0,1-1 1 0 0,-1 1-1 0 0,0-1 0 0 0,1 1 1 0 0,-1-1-1 0 0,0 1 0 0 0,1-1 0 0 0,-1 1 1 0 0,1-1-1 0 0,-1 1 0 0 0,0-1 0 0 0,1 0 1 0 0,-1 1-1 0 0,1-1 0 0 0,0 0 1 0 0,-1 0-1 0 0,1 1 0 0 0,-1-1 0 0 0,1 0 1 0 0,-1 0-1 0 0,1 0 0 0 0,0 0-1 0 0,1 1-5 0 0,0-1 1 0 0,1 0-1 0 0,-1-1 0 0 0,0 1 0 0 0,0 0 1 0 0,1-1-1 0 0,-1 1 0 0 0,0-1 0 0 0,0 0 0 0 0,0 0 1 0 0,0 0-1 0 0,0 0 0 0 0,1 0 5 0 0,7-5-34 0 0,0-1 0 0 0,1-1 34 0 0,-8 6-12 0 0,15-12-9 0 0,-1-1 0 0 0,-1 0 0 0 0,1-3 21 0 0,19-19-35 0 0,-14 17 35 0 0,2-1 0 0 0,-2-1 0 0 0,10-13 0 0 0,-32 35 0 0 0,0-1 0 0 0,1 1 0 0 0,-1-1 0 0 0,0 1 0 0 0,1-1 0 0 0,-1 1 0 0 0,1-1 0 0 0,-1 1 0 0 0,0-1 0 0 0,1 1 0 0 0,-1 0 0 0 0,1-1 0 0 0,0 1 0 0 0,-1 0 0 0 0,1-1 0 0 0,-1 1 0 0 0,1 0 0 0 0,-1 0 0 0 0,1 0 0 0 0,0-1 0 0 0,-1 2 0 0 0,0-1 0 0 0,1 0 0 0 0,-1 0 0 0 0,1 0 0 0 0,-1 0 0 0 0,0 1 0 0 0,1-1 0 0 0,-1 0 0 0 0,0 0 0 0 0,1 1 0 0 0,-1-1 0 0 0,0 0 0 0 0,0 0 0 0 0,1 1 0 0 0,-1-1 0 0 0,0 0 0 0 0,0 1 0 0 0,1-1 0 0 0,-1 0 0 0 0,0 1 0 0 0,0-1 0 0 0,1 2 0 0 0,-1-1 0 0 0,1 1 0 0 0,-1 0 0 0 0,0-1 0 0 0,0 1 0 0 0,1 0 0 0 0,-1 6 0 0 0,0 0 0 0 0,-1 5 0 0 0,0-8 0 0 0,-5 82 0 0 0,4-70 25 0 0,-1 0 0 0 0,0 0-1 0 0,-4 10-24 0 0,3-14 16 0 0,0 1 0 0 0,1-1-1 0 0,1 1 1 0 0,1 0-1 0 0,-1 12-15 0 0,3-18 0 0 0,-1 0 0 0 0,1 0 1 0 0,0-1-1 0 0,1 1 0 0 0,0 0 0 0 0,0-1 0 0 0,1 0 0 0 0,1 3 0 0 0,-3-8 0 0 0,0 1-1 0 0,1-1 1 0 0,-1 1-1 0 0,1-1 1 0 0,-1 0-1 0 0,1 0 1 0 0,0 0-1 0 0,0 0 1 0 0,0 0-1 0 0,0 0 1 0 0,0 0-1 0 0,0-1 1 0 0,1 1-1 0 0,-1-1 1 0 0,0 1-1 0 0,1-1 1 0 0,-1 0-1 0 0,1 0 1 0 0,0 0-1 0 0,-1 0 1 0 0,1-1 0 0 0,0 1-1 0 0,-1-1 1 0 0,3 1 0 0 0,1-1-8 0 0,0-1 1 0 0,0 1 0 0 0,0-1 0 0 0,0 0-1 0 0,-1 0 1 0 0,1-1 0 0 0,0 0 0 0 0,3-1 7 0 0,9-5 9 0 0,16-9-9 0 0,-16 7-5 0 0,84-40 5 0 0,-89 45 0 0 0,-1 4 12 0 0,-11 1-10 0 0,-1 0-1 0 0,0 0 1 0 0,0 0-1 0 0,0 0 1 0 0,0 0-1 0 0,0 0 1 0 0,1 0-1 0 0,-1 0 1 0 0,0 0-1 0 0,0 0 1 0 0,0 0-1 0 0,0 0 1 0 0,0 0-1 0 0,1 1 1 0 0,-1-1-1 0 0,0 0 1 0 0,0 0-1 0 0,0 0 1 0 0,0 0-1 0 0,0 0 1 0 0,0 0-1 0 0,1 0 1 0 0,-1 0-1 0 0,0 0 1 0 0,0 1-1 0 0,0-1 1 0 0,0 0-1 0 0,0 0 1 0 0,0 0-1 0 0,0 0 1 0 0,0 0-1 0 0,0 1-1 0 0,2 1 6 0 0,0 1 0 0 0,-1-1 0 0 0,1 1 0 0 0,-1 0-1 0 0,0 0 1 0 0,0-1 0 0 0,0 1 0 0 0,0 0 0 0 0,-1 0 0 0 0,1 0 0 0 0,-1 0-1 0 0,1 0 1 0 0,-1 1-6 0 0,0 34-1167 0 0,3 10 1167 0 0,-1-33-957 0 0,0 1 0 0 0,1-1 0 0 0,1 1 1 0 0,3 6 956 0 0,5 11-5646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50.908"/>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261 166 1375 0 0,'0'0'183'0'0,"0"0"230"0"0,0 0 106 0 0,0 0 22 0 0,0 0-59 0 0,0 0-264 0 0,0 0-111 0 0,0 0-19 0 0,-2 0-20 0 0,0 0-65 0 0,-1 1-1 0 0,1-1 1 0 0,0 0 0 0 0,-1 1-1 0 0,1 0 1 0 0,0-1-1 0 0,-1 1 1 0 0,1 0 0 0 0,0 0-1 0 0,0 0 1 0 0,0 0-1 0 0,0 1 1 0 0,0-1 0 0 0,0 1-3 0 0,-5 4 11 0 0,0 1 0 0 0,0-1 0 0 0,0 2-11 0 0,-10 10 7 0 0,5-7-7 0 0,-24 24 0 0 0,18-16 345 0 0,-1-2-1 0 0,-1 0 1 0 0,0-2 0 0 0,-1 0-1 0 0,-11 5-344 0 0,30-19 493 0 0,2-1 1 0 0,0 0-12 0 0,0 0-2 0 0,0 0 0 0 0,1-2-48 0 0,3-5-322 0 0,0 1 0 0 0,0-1-1 0 0,1 1 1 0 0,3-3-110 0 0,25-26 162 0 0,-15 17-139 0 0,83-76-104 0 0,-68 65 82 0 0,-18 16-22 0 0,0 1 0 0 0,1 0-1 0 0,14-7 22 0 0,-19 13 0 0 0,0-1 0 0 0,10-8 0 0 0,-6 1 0 0 0,-13 13 0 0 0,0-1 0 0 0,0 1 0 0 0,0 0 0 0 0,1 0 0 0 0,0-1 0 0 0,-3 2 0 0 0,0 0 0 0 0,1 0 0 0 0,-1-1 0 0 0,1 1 0 0 0,-1 0 0 0 0,1 0 0 0 0,-1 0 0 0 0,0 0 0 0 0,1 0 0 0 0,-1 0 0 0 0,1 0 0 0 0,-1-1 0 0 0,1 1 0 0 0,-1 1 0 0 0,1-1 0 0 0,-1 0 0 0 0,1 0 0 0 0,-1 0 0 0 0,1 0 0 0 0,-1 0 0 0 0,1 0 0 0 0,-1 0 0 0 0,0 1 0 0 0,1-1 0 0 0,-1 0 0 0 0,1 1 2 0 0,0 1 0 0 0,0-1-1 0 0,0 1 1 0 0,-1-1 0 0 0,1 0-1 0 0,0 1 1 0 0,-1 0 0 0 0,1-1-1 0 0,-1 1 1 0 0,0-1-1 0 0,0 1 1 0 0,1-1 0 0 0,-1 1-1 0 0,0 0 1 0 0,0-1 0 0 0,0 1-1 0 0,-1 0-1 0 0,1 3 9 0 0,-1-1 0 0 0,1 1-1 0 0,-1-1 1 0 0,0 1 0 0 0,-1-1-1 0 0,0 2-8 0 0,-3 6 59 0 0,-1-1 0 0 0,0 0-1 0 0,-5 5-58 0 0,-23 31 151 0 0,1-9 144 0 0,-28 25-295 0 0,19-20 186 0 0,24-24 16 0 0,0-1-1 0 0,-2 0 0 0 0,-20 14-201 0 0,38-31 126 0 0,2-1 8 0 0,0 0 2 0 0,0 0-4 0 0,0 0-17 0 0,0 0-10 0 0,3-2-1 0 0,9-7-74 0 0,-1-1 0 0 0,1 0 0 0 0,1-4-30 0 0,12-10-66 0 0,106-100-104 0 0,-67 67-41 0 0,62-42 211 0 0,-79 68-131 0 0,49-24 131 0 0,-96 54 0 0 0,3 0 0 0 0,0-1 0 0 0,0 1 0 0 0,0 0 0 0 0,2-1 0 0 0,-4 2 0 0 0,-1 0 0 0 0,1 0 0 0 0,-1-1 0 0 0,1 1 0 0 0,-1 0 0 0 0,1 0 0 0 0,-1 0 0 0 0,1 0 0 0 0,-1 0 0 0 0,1 0 0 0 0,-1 0 0 0 0,1 0 0 0 0,-1 1 0 0 0,1-1 0 0 0,-1 0 0 0 0,1 0 0 0 0,-1 0 0 0 0,1 0 0 0 0,-1 1 0 0 0,1-1 0 0 0,-1 0 0 0 0,1 0 0 0 0,-1 1 0 0 0,1 0 4 0 0,0 0 0 0 0,0 1 0 0 0,0-1-1 0 0,-1 0 1 0 0,1 1 0 0 0,-1-1-1 0 0,1 0 1 0 0,-1 1 0 0 0,0-1 0 0 0,1 1-1 0 0,-1-1 1 0 0,0 1 0 0 0,0-1 0 0 0,0 1-1 0 0,0-1 1 0 0,0 1 0 0 0,0-1-1 0 0,-1 0 1 0 0,1 1-4 0 0,-1 5 46 0 0,-1 0 0 0 0,0-1-1 0 0,-2 6-45 0 0,-3 5 124 0 0,-1 0-1 0 0,-1-1 0 0 0,-6 9-123 0 0,8-14 62 0 0,-19 27 213 0 0,-1-1 0 0 0,-23 22-275 0 0,5-6 154 0 0,-128 145 317 0 0,107-119-290 0 0,31-37 287 0 0,-12 11-468 0 0,45-51 107 0 0,2-2-23 0 0,0 0-11 0 0,2-2-1 0 0,9-9-163 0 0,0-1-1 0 0,0 0 1 0 0,7-12 91 0 0,2-2-142 0 0,125-139-219 0 0,25 3 256 0 0,-52 52 7 0 0,-90 83 79 0 0,85-79-80 0 0,-68 69 45 0 0,-30 28 73 0 0,-13 7 69 0 0,-2 8-38 0 0,0-1 0 0 0,-1 0 1 0 0,0 0-1 0 0,0 1 0 0 0,-1-1 0 0 0,1 0 0 0 0,-1 0 1 0 0,0 0-1 0 0,-1 1-50 0 0,-6 10 200 0 0,0-1 0 0 0,-2 2-200 0 0,8-13 33 0 0,-28 42 311 0 0,-2-1 0 0 0,-20 20-344 0 0,-47 35 295 0 0,-18 22 0 0 0,-85 112 78 0 0,130-145-292 0 0,11-13-33 0 0,42-51 26 0 0,19-23-10 0 0,3-3 8 0 0,5-2-83 0 0,0 0 0 0 0,0-1 0 0 0,-1 0-1 0 0,0 0 1 0 0,0 0 0 0 0,4-4 11 0 0,11-11-189 0 0,3-5 189 0 0,4-3-68 0 0,110-114-79 0 0,-4 5 52 0 0,-7 21 61 0 0,-13 14 4 0 0,-62 52 30 0 0,70-63 0 0 0,-79 75 0 0 0,44-27 0 0 0,-84 62 0 0 0,4-3 0 0 0,1 0 0 0 0,0 1 0 0 0,4-2 0 0 0,-12 6 0 0 0,1-1 0 0 0,-1 1 0 0 0,1 0 0 0 0,0 0 0 0 0,-1-1 0 0 0,1 1 0 0 0,0 0 0 0 0,-1 0 0 0 0,1 0 0 0 0,0 0 0 0 0,-1 0 0 0 0,1 0 0 0 0,0 0 0 0 0,0 0 0 0 0,-1 0 0 0 0,1 0 0 0 0,0 0 0 0 0,0 1 0 0 0,-1-1 1 0 0,1 1 1 0 0,-1-1-1 0 0,0 1 0 0 0,1-1 0 0 0,-1 1 0 0 0,0 0 0 0 0,0-1 0 0 0,1 1 0 0 0,-1 0 1 0 0,0-1-1 0 0,0 1 0 0 0,0 0 0 0 0,0-1 0 0 0,0 1 0 0 0,0 0 0 0 0,0-1 0 0 0,0 1 1 0 0,0 0-1 0 0,0 0 0 0 0,0-1 0 0 0,0 1-1 0 0,-4 17 70 0 0,4-18-70 0 0,-3 12 41 0 0,-1-1 1 0 0,0 0 0 0 0,-1 0-1 0 0,0-1 1 0 0,-1 0 0 0 0,-1 2-42 0 0,-15 20 233 0 0,-6 5-233 0 0,16-21 47 0 0,-134 182 329 0 0,-75 85 172 0 0,172-226-448 0 0,-155 193 244 0 0,204-249-344 0 0,-79 108 124 0 0,75-102-100 0 0,4-7-23 0 0,0 0 0 0 0,0 0 0 0 0,0 0-1 0 0,0 0 1 0 0,0 0 0 0 0,0 0 0 0 0,-1 1 0 0 0,1-1-1 0 0,0 0 1 0 0,0 0 0 0 0,0 0 0 0 0,0 0 0 0 0,0 0-1 0 0,0 1 1 0 0,0-1 0 0 0,0 0 0 0 0,0 0 0 0 0,0 0-1 0 0,0 0 1 0 0,0 0 0 0 0,1 1 0 0 0,-1-1 0 0 0,0 0-1 0 0,0 0 1 0 0,0 0 0 0 0,0 0 0 0 0,0 0 0 0 0,0 0-1 0 0,0 1 1 0 0,0-1-1 0 0,1 0 1 0 0,1 0 0 0 0,-1 0 0 0 0,0 0 0 0 0,0 0 0 0 0,0 0 0 0 0,0 0 0 0 0,0 0-1 0 0,1 0 1 0 0,-1 0 0 0 0,0 0 0 0 0,0-1 0 0 0,0 1 0 0 0,0 0 0 0 0,0-1 0 0 0,1 0-1 0 0,21-10-32 0 0,-5 1-82 0 0,-2-2 0 0 0,1 0 0 0 0,-2-1 1 0 0,13-13 113 0 0,-15 14-51 0 0,10-9-29 0 0,128-125-76 0 0,-15-8 121 0 0,36-38-6 0 0,-85 105-23 0 0,55-41 64 0 0,-94 88 0 0 0,12-10 0 0 0,52-33 0 0 0,-94 72 0 0 0,-8 2 16 0 0,-8 8 60 0 0,-3 3 24 0 0,-7 12 84 0 0,-1-1-1 0 0,0 0 0 0 0,-1-1 1 0 0,-3 3-184 0 0,-8 9 174 0 0,-113 129 230 0 0,77-91-357 0 0,-2 3 14 0 0,-75 88 31 0 0,29-16-31 0 0,-16 21-50 0 0,69-96 53 0 0,-28 24-64 0 0,44-51 16 0 0,18-20 0 0 0,2 1 0 0 0,0 0 0 0 0,-7 12-16 0 0,16-15 11 0 0,6-11 9 0 0,4-3-8 0 0,11-5-48 0 0,0 0-1 0 0,0 0 1 0 0,-1-2 0 0 0,0 0 0 0 0,11-8 36 0 0,10-11-247 0 0,15-15 247 0 0,-7 2-239 0 0,17-23 239 0 0,35-47-77 0 0,48-53 58 0 0,92-55-52 0 0,-196 184 78 0 0,203-177-183 0 0,-225 197 176 0 0,1-1 0 0 0,1 0 0 0 0,9-5 0 0 0,-12 12 15 0 0,-15 8-14 0 0,0 0 0 0 0,0 0 0 0 0,0 0 0 0 0,0 0 0 0 0,0 0 0 0 0,0 0 0 0 0,0 0 0 0 0,0 0 1 0 0,0 1-1 0 0,0-1 0 0 0,0 0 0 0 0,0 0 0 0 0,0 0 0 0 0,0 0 0 0 0,0 0 0 0 0,0 0 0 0 0,0 0 0 0 0,0 0 0 0 0,0 0 0 0 0,0 0 0 0 0,0 0 0 0 0,0 0 0 0 0,0 0 0 0 0,0 0 1 0 0,0 0-1 0 0,0 1 0 0 0,0-1 0 0 0,0 0 0 0 0,0 0 0 0 0,0 0 0 0 0,1 0 0 0 0,-1 0 0 0 0,0 0 0 0 0,0 0 0 0 0,0 0 0 0 0,0 0 0 0 0,0 0 0 0 0,0 0 0 0 0,0 0 1 0 0,0 0-1 0 0,0 0 0 0 0,0 0 0 0 0,0 0 0 0 0,0 0 0 0 0,1 0 0 0 0,-1 0 0 0 0,0 0 0 0 0,0 0 0 0 0,0 0 0 0 0,0 0 0 0 0,0 0 0 0 0,0 0 0 0 0,0 0 0 0 0,0 0 1 0 0,0 0-1 0 0,0 0 0 0 0,0 0 0 0 0,0-1 0 0 0,0 1 0 0 0,0 0 0 0 0,1 0 0 0 0,-1 0 0 0 0,0 0 0 0 0,0 0 0 0 0,0 0-1 0 0,0 5 27 0 0,0 1 0 0 0,0-1 0 0 0,-1 0-1 0 0,0 1 1 0 0,1-1 0 0 0,-2 0 0 0 0,1 0 0 0 0,-1 1-1 0 0,0-1 1 0 0,0 0 0 0 0,0 0-27 0 0,-8 14 152 0 0,0 0 0 0 0,-4 3-152 0 0,11-19 13 0 0,-28 43 94 0 0,-2-2 0 0 0,-2-1-1 0 0,-9 6-106 0 0,-198 235 182 0 0,225-264-180 0 0,-121 160 55 0 0,22-30-50 0 0,33-43 14 0 0,-52 63 22 0 0,117-148-32 0 0,8-9 44 0 0,8-10-11 0 0,6-6-111 0 0,9-6-29 0 0,0-1 0 0 0,-1-1 1 0 0,6-7 95 0 0,36-42-184 0 0,-49 56 172 0 0,86-109-217 0 0,-42 50 141 0 0,7-6 77 0 0,134-158-87 0 0,-43 74 17 0 0,-30 33 16 0 0,-14 15-14 0 0,13-14 34 0 0,-91 94 45 0 0,9-5 0 0 0,-6 4 0 0 0,-19 18 16 0 0,-8 7 62 0 0,-3 4 3 0 0,-66 88 449 0 0,28-39-325 0 0,-92 111-69 0 0,99-125-126 0 0,-175 195 54 0 0,40-41 0 0 0,-26 52-64 0 0,-67 80 64 0 0,236-296-64 0 0,-52 59 0 0 0,57-67 0 0 0,15-13-1 0 0,5-6 0 0 0,-1-1 1 0 0,1 0-1 0 0,0 0 1 0 0,0 0 0 0 0,0 0-1 0 0,0 0 1 0 0,0 0 0 0 0,0 0-1 0 0,0 0 1 0 0,0 1-1 0 0,0-1 1 0 0,0 0 0 0 0,0 0-1 0 0,0 0 1 0 0,0 0 0 0 0,0 0-1 0 0,0 0 1 0 0,0 1-1 0 0,0-1 1 0 0,0 0 0 0 0,0 0-1 0 0,0 0 1 0 0,0 0 0 0 0,0 0-1 0 0,0 0 1 0 0,0 1-1 0 0,0-1 1 0 0,0 0 0 0 0,0 0-1 0 0,0 0 1 0 0,0 0 0 0 0,1 0-5 0 0,0 0 0 0 0,1 0 0 0 0,-1-1 0 0 0,0 1 1 0 0,1-1-1 0 0,-1 1 0 0 0,0-1 0 0 0,0 1 0 0 0,0-1 0 0 0,0 1 1 0 0,1-2 4 0 0,12-6-64 0 0,0-1 1 0 0,-1-1 0 0 0,-1 0 0 0 0,0-1-1 0 0,2-3 64 0 0,55-62-361 0 0,94-127 60 0 0,-34 41 224 0 0,104-95 11 0 0,-177 193 33 0 0,166-184 3 0 0,9 7 33 0 0,-179 190-3 0 0,70-70 0 0 0,-92 90 0 0 0,2 1 0 0 0,1 2 0 0 0,31-21 0 0 0,-52 41 11 0 0,-10 7 10 0 0,-2 3 1 0 0,-5 8 30 0 0,0 1 1 0 0,0-1 0 0 0,-4 4-53 0 0,-21 31 217 0 0,28-42-206 0 0,-60 79 380 0 0,-18 13-391 0 0,-47 61 84 0 0,61-63-38 0 0,-39 51-39 0 0,-89 94 15 0 0,30-37 22 0 0,10 9-46 0 0,-25 68 2 0 0,171-267 0 0 0,-27 43 0 0 0,2 1 0 0 0,22-32 0 0 0,10-22 0 0 0,1-1 0 0 0,0 1 0 0 0,-1-1 0 0 0,1 1 0 0 0,0 0 0 0 0,0-1 0 0 0,-1 1 0 0 0,1 0 0 0 0,0-1 0 0 0,0 1 0 0 0,0 0 0 0 0,0-1 0 0 0,0 1 0 0 0,0 0 0 0 0,0-1 0 0 0,0 1 0 0 0,0-1 0 0 0,0 1 0 0 0,1 0 0 0 0,-1-1 0 0 0,1 0 0 0 0,-1 0 0 0 0,1 1 0 0 0,0-1 0 0 0,-1 0 0 0 0,1 0 0 0 0,0 0 0 0 0,-1 0 0 0 0,1 0 0 0 0,-1-1 0 0 0,1 1 0 0 0,0 0 0 0 0,-1 0 0 0 0,1 0 0 0 0,-1 0 0 0 0,1-1 0 0 0,-1 1 0 0 0,1 0 0 0 0,-1-1 0 0 0,1 1 0 0 0,0 0 0 0 0,7-5-28 0 0,0-1 1 0 0,0 0-1 0 0,0 0 0 0 0,-1 0 1 0 0,6-7 27 0 0,57-61-563 0 0,17-27 563 0 0,-23 24-64 0 0,241-255-24 0 0,23-27 37 0 0,-315 344 53 0 0,139-155-70 0 0,41-17 52 0 0,-157 154 8 0 0,66-62-44 0 0,-57 57 50 0 0,17-10 2 0 0,22-12 0 0 0,-70 50 24 0 0,-12 8 94 0 0,-3 6 11 0 0,-5 9-23 0 0,0 0 0 0 0,0-1-1 0 0,-7 10-105 0 0,-28 38 246 0 0,-157 191 157 0 0,51-68-346 0 0,-83 110 7 0 0,119-150-53 0 0,-98 118 42 0 0,149-191-40 0 0,-21 25-16 0 0,77-91 6 0 0,0 0 0 0 0,0 1-1 0 0,1-1 1 0 0,0 1 0 0 0,0 1-3 0 0,2-5 64 0 0,4-4-19 0 0,33-32-285 0 0,17-23 240 0 0,32-44-162 0 0,-70 84 147 0 0,49-62-57 0 0,60-73-39 0 0,17-18 85 0 0,112-130-45 0 0,-62 90-39 0 0,-105 117 82 0 0,144-146-36 0 0,-210 222 64 0 0,-7 8 16 0 0,-10 9 63 0 0,-5 5 9 0 0,-26 51 169 0 0,-2-1-1 0 0,-11 12-256 0 0,28-47 28 0 0,-144 203 135 0 0,-7-3-106 0 0,-220 271 15 0 0,311-394-63 0 0,-7 9 46 0 0,71-94-55 0 0,0-1 0 0 0,1 1 0 0 0,-3 6 0 0 0,10-16 0 0 0,1-1 0 0 0,-1 1 0 0 0,1 0 0 0 0,0-1 0 0 0,-1 1 0 0 0,1 0 0 0 0,0-1 0 0 0,0 1 0 0 0,-1 0 0 0 0,1 0 0 0 0,0-1 0 0 0,0 1 0 0 0,0 0 0 0 0,0 0 0 0 0,0-1 0 0 0,0 2 0 0 0,0-2 0 0 0,1 0 0 0 0,-1 0 0 0 0,1 0 0 0 0,-1 0 0 0 0,1 0 0 0 0,0 0 0 0 0,-1 0 0 0 0,1-1 0 0 0,-1 1 0 0 0,1 0 0 0 0,-1 0 0 0 0,1 0 0 0 0,-1-1 0 0 0,1 1 0 0 0,-1 0 0 0 0,1 0 0 0 0,-1-1 0 0 0,0 1 0 0 0,1 0 0 0 0,-1-1 0 0 0,1 1 0 0 0,9-8-4 0 0,0 1-1 0 0,-1-1 0 0 0,8-8 5 0 0,23-30-88 0 0,-37 43 81 0 0,27-32-66 0 0,178-200-109 0 0,38-24 18 0 0,-146 145 42 0 0,72-77-22 0 0,7 9-11 0 0,-50 72 142 0 0,-51 44 15 0 0,-71 60-2 0 0,104-87-38 0 0,-79 69 21 0 0,1 1 0 0 0,22-11 17 0 0,-42 27 14 0 0,-11 7 14 0 0,-2 3 13 0 0,-6 12 40 0 0,0-1 1 0 0,-1 0-1 0 0,-4 5-81 0 0,-28 44 195 0 0,-2-7 194 0 0,-37 37-389 0 0,16-21 52 0 0,-38 57 0 0 0,37-45-40 0 0,-102 136 41 0 0,42-49-53 0 0,-8-5 0 0 0,-8-6 0 0 0,112-130 5 0 0,-4 4 74 0 0,-16 13-79 0 0,45-45 24 0 0,6-4 0 0 0,6-3-44 0 0,1-1-1 0 0,-1-1 1 0 0,0 0-1 0 0,-1 0 1 0 0,4-5 20 0 0,48-47-172 0 0,-60 58 170 0 0,166-181-170 0 0,-7-10 97 0 0,-124 148 58 0 0,-8 10 7 0 0,124-147-90 0 0,-79 101 34 0 0,17-10 66 0 0,103-83-64 0 0,-175 158 64 0 0,0 0 0 0 0,2 2 0 0 0,2-1 0 0 0,-21 13 0 0 0,-1 1 0 0 0,1-1 0 0 0,0 1 0 0 0,0-1 0 0 0,-1 1 0 0 0,1-1 0 0 0,0 1 0 0 0,0 0 0 0 0,0 0 0 0 0,0-1 0 0 0,-1 1 0 0 0,1 0 0 0 0,0 0 0 0 0,0 0 0 0 0,0 0 0 0 0,0 0 0 0 0,0 0 0 0 0,-1 1 0 0 0,0-1 0 0 0,1 0 0 0 0,-1 1 0 0 0,1-1 0 0 0,-1 1 0 0 0,0-1 0 0 0,1 0 0 0 0,-1 1 0 0 0,0-1 0 0 0,1 1 0 0 0,-1-1 0 0 0,0 1 0 0 0,0-1 0 0 0,1 1 0 0 0,-1 0 0 0 0,0-1 0 0 0,0 1 0 0 0,0-1 0 0 0,0 1 0 0 0,0-1 0 0 0,0 1 0 0 0,0 0 0 0 0,0 0 0 0 0,0 1 0 0 0,0 1 0 0 0,0 0 0 0 0,-1 0 0 0 0,1 0 0 0 0,-1 0 0 0 0,-2 8 23 0 0,-1 0 0 0 0,0 0 0 0 0,-1-1 0 0 0,0 1 0 0 0,0-1 0 0 0,-1 0-23 0 0,-2 4 30 0 0,-24 38 154 0 0,-10 11-184 0 0,-39 48 125 0 0,28-39-98 0 0,-3-1-2 0 0,26-35 22 0 0,-12 22-47 0 0,12-11 0 0 0,-5 10 0 0 0,-14 10 28 0 0,20-29 8 0 0,-18 33-36 0 0,35-49 0 0 0,5-8 0 0 0,-8 11 0 0 0,1-6 0 0 0,10-11-1 0 0,4-8 1 0 0,-1 0-1 0 0,1 0 1 0 0,0 0 0 0 0,0 0-1 0 0,0 1 1 0 0,0-1 0 0 0,0 0-1 0 0,0 0 1 0 0,0 0 0 0 0,0 0 0 0 0,0 0-1 0 0,0 1 1 0 0,0-1 0 0 0,0 0-1 0 0,0 0 1 0 0,0 0 0 0 0,0 0-1 0 0,0 1 1 0 0,0-1 0 0 0,0 0 0 0 0,0 0-1 0 0,0 0 1 0 0,0 0 0 0 0,0 0-1 0 0,0 1 1 0 0,1-1 0 0 0,-1 0-1 0 0,0 0 1 0 0,0 0 0 0 0,0 0 0 0 0,0 0 0 0 0,1 0-2 0 0,-1 1 0 0 0,0-1 0 0 0,1 0 1 0 0,-1 0-1 0 0,1 0 0 0 0,-1 0 0 0 0,1 0 1 0 0,-1 0-1 0 0,1 0 0 0 0,-1 0 1 0 0,1 0-1 0 0,-1 0 0 0 0,1 0 0 0 0,-1 0 1 0 0,1 0-1 0 0,0-1 2 0 0,11-4-17 0 0,14-10-8 0 0,5-9-74 0 0,0-1-1 0 0,10-11 100 0 0,-12 9-41 0 0,17-13 0 0 0,118-110-78 0 0,81-107-63 0 0,-10 11-8 0 0,-196 208 165 0 0,2 2 0 0 0,1 1-1 0 0,46-27 26 0 0,-64 48 0 0 0,-23 14 0 0 0,-1-1 0 0 0,1 1 0 0 0,0-1 0 0 0,0 1 0 0 0,0 0 0 0 0,-1-1 0 0 0,1 1 0 0 0,0 0 0 0 0,0 0 0 0 0,0-1 0 0 0,0 1 0 0 0,-1 0 0 0 0,1 0 0 0 0,0 0 0 0 0,0 0 0 0 0,0 0 0 0 0,0 0 0 0 0,0 1 1 0 0,-1 0 0 0 0,1-1 0 0 0,-1 1 0 0 0,1 0 0 0 0,-1 0 0 0 0,0-1 0 0 0,1 1 0 0 0,-1 0 0 0 0,0 0 0 0 0,0-1 0 0 0,1 1 0 0 0,-1 0 0 0 0,0 0 0 0 0,0 0 0 0 0,0 0 0 0 0,0-1 0 0 0,0 1 0 0 0,0 0 0 0 0,-1 0-1 0 0,1 4 22 0 0,0 0 0 0 0,-1 0 1 0 0,-1 2-23 0 0,-1 3 37 0 0,-1-1 1 0 0,0 0 0 0 0,0 0 0 0 0,-1 0-1 0 0,0-1 1 0 0,-2 3-38 0 0,-90 132 344 0 0,-25 31-108 0 0,-41 68-112 0 0,71-114-56 0 0,39-57-64 0 0,11-17 8 0 0,-32 33-12 0 0,57-68 48 0 0,7-6-22 0 0,9-11 2 0 0,3-4 8 0 0,17-10-21 0 0,-1-1 0 0 0,0-1 0 0 0,-1-1 0 0 0,7-8-15 0 0,62-71-94 0 0,-64 69 82 0 0,122-132-117 0 0,-7 8-39 0 0,-62 69-99 0 0,71-56 267 0 0,-138 129-9 0 0,1-1 0 0 0,0 1 0 0 0,1 1 0 0 0,0-1 0 0 0,0 2 0 0 0,0-1 0 0 0,1 2 0 0 0,6-3 9 0 0,-17 7-1 0 0,0 0 1 0 0,0 0-1 0 0,0 0 0 0 0,0 0 0 0 0,1-1 0 0 0,-1 1 0 0 0,0 0 0 0 0,0 0 0 0 0,0 0 1 0 0,0 0-1 0 0,0 0 0 0 0,0 0 0 0 0,0 0 0 0 0,0 0 0 0 0,1 0 0 0 0,-1 0 1 0 0,0 0-1 0 0,0 0 0 0 0,0 0 0 0 0,0 0 0 0 0,0 0 0 0 0,0 0 0 0 0,0 0 1 0 0,0 0-1 0 0,1 0 0 0 0,-1 0 0 0 0,0 0 0 0 0,0 0 0 0 0,0 0 0 0 0,0 0 1 0 0,0 0-1 0 0,0 1 0 0 0,0-1 0 0 0,0 0 0 0 0,0 0 0 0 0,0 0 0 0 0,1 0 1 0 0,-1 0-1 0 0,0 0 0 0 0,0 0 0 0 0,0 0 0 0 0,0 0 0 0 0,0 0 0 0 0,0 0 1 0 0,0 1-1 0 0,0-1 0 0 0,0 0 0 0 0,0 0 0 0 0,0 0 0 0 0,0 0 0 0 0,0 0 1 0 0,0 0-1 0 0,0 0 0 0 0,0 0 0 0 0,0 1 0 0 0,0-1 1 0 0,1 3-1 0 0,0 0 0 0 0,-1 0 0 0 0,0 0 0 0 0,1 0 0 0 0,-1 0 0 0 0,0 0 0 0 0,0 0 0 0 0,-1 0 0 0 0,1 0-1 0 0,-1 0 1 0 0,0 2 1 0 0,-2 8 38 0 0,-2 0 1 0 0,-1 2-39 0 0,2-3 46 0 0,-8 16 87 0 0,-1-1 1 0 0,-16 26-134 0 0,-37 50 206 0 0,8-15-111 0 0,19-28-49 0 0,15-23 25 0 0,-14 28-71 0 0,3 7 0 0 0,27-54 0 0 0,2 1 0 0 0,-5 18 0 0 0,10-35 0 0 0,1-1 0 0 0,0 0 0 0 0,-1 1 0 0 0,1-1 0 0 0,0 0 0 0 0,0 1 0 0 0,0-1 0 0 0,0 1 0 0 0,0-1 0 0 0,0 0 0 0 0,1 1 0 0 0,-1-1 0 0 0,0 0 0 0 0,1-1 0 0 0,-1 1 0 0 0,1 0 0 0 0,-1 0 0 0 0,1-1 0 0 0,-1 1 0 0 0,1 0 0 0 0,-1-1 0 0 0,1 1 0 0 0,0-1 0 0 0,-1 1 0 0 0,1-1 0 0 0,0 1 0 0 0,0-1 0 0 0,-1 1 0 0 0,1-1 0 0 0,0 0 0 0 0,0 1 0 0 0,0-1 0 0 0,-1 0 0 0 0,1 0 0 0 0,0 1 0 0 0,0-1 0 0 0,0 0 0 0 0,0 0 0 0 0,0 0 0 0 0,0 0 0 0 0,-1 0 0 0 0,2 0 0 0 0,2-1 0 0 0,1 1 0 0 0,-1-1 0 0 0,1 0 0 0 0,-1-1 0 0 0,0 1 0 0 0,1-1 0 0 0,26-10-51 0 0,-1-2 0 0 0,0-1 0 0 0,-1-2-1 0 0,-1 0 1 0 0,2-4 51 0 0,51-36-75 0 0,153-115-70 0 0,-178 128 86 0 0,18-14-43 0 0,-74 57 101 0 0,1 1 1 0 0,-1 0-1 0 0,1-1 1 0 0,-1 1-1 0 0,1-1 1 0 0,-1 1-1 0 0,0 0 1 0 0,1-1-1 0 0,-1 1 1 0 0,1 0-1 0 0,0-1 0 0 0,-1 1 1 0 0,1 0-1 0 0,-1 0 1 0 0,1 0-1 0 0,-1 0 1 0 0,1-1-1 0 0,-1 1 1 0 0,1 0-1 0 0,0 0 1 0 0,-1 1 2 0 0,1-1-1 0 0,-1 1 1 0 0,1-1 0 0 0,-1 0-1 0 0,0 1 1 0 0,1-1 0 0 0,-1 1-1 0 0,0-1 1 0 0,1 1 0 0 0,-1 0-1 0 0,0-1 1 0 0,0 1 0 0 0,1-1-1 0 0,-1 1 1 0 0,0-1-1 0 0,0 1 1 0 0,0 0 0 0 0,0-1-1 0 0,0 1 1 0 0,0-1 0 0 0,0 1-2 0 0,0 17 101 0 0,0-15-70 0 0,-1 18 114 0 0,1-6 12 0 0,-1 0 0 0 0,-1 7-157 0 0,-3 2 93 0 0,-5 40 144 0 0,9-49-200 0 0,0-1 0 0 0,1 0 0 0 0,0 8-37 0 0,2-9 21 0 0,-1 0 1 0 0,2-1-1 0 0,3 12-21 0 0,-4-17-130 0 0,0-1 0 0 0,1 1 0 0 0,0-1 0 0 0,0 0-1 0 0,1 0 1 0 0,-1 0 0 0 0,5 5 130 0 0,0-2-1043 0 0,9 7 1043 0 0,-17-16-1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4:12.252"/>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348 202 919 0 0,'21'-11'14'0'0,"-6"5"39"0"0,3 2-40 0 0,-3 1 21 0 0,-12 2 136 0 0,-3 1 52 0 0,0 0 8 0 0,0 0-11 0 0,2 18 74 0 0,-2-15-262 0 0,-1 0-1 0 0,1 1 1 0 0,-1-1-1 0 0,0 1 1 0 0,0-1-1 0 0,-1 0 0 0 0,-1 3-30 0 0,-1 3 169 0 0,-1-1-1 0 0,-2 3-168 0 0,-2 0 218 0 0,0 0 0 0 0,0 0 0 0 0,-2 0-218 0 0,-11 12 299 0 0,-2 3 350 0 0,-27 22-649 0 0,19-18 463 0 0,-6 9-463 0 0,-25 25 379 0 0,52-55-216 0 0,-1 0 0 0 0,1-1 0 0 0,-1 0-1 0 0,-1-1 1 0 0,-2 1-163 0 0,-37 21 1146 0 0,49-28-700 0 0,3-1-8 0 0,0 0-44 0 0,0 0-11 0 0,3-4-6 0 0,28-30 79 0 0,26-21-456 0 0,-45 43 8 0 0,135-114-169 0 0,7 8-99 0 0,-122 94 225 0 0,6-4-151 0 0,0 1-1 0 0,2 2 0 0 0,28-12 187 0 0,33-9-269 0 0,-93 43 254 0 0,-1 1-1 0 0,1-1 1 0 0,-1 2-1 0 0,1-1 1 0 0,0 1 15 0 0,11 0-43 0 0,-6 3 22 0 0,-13-2 19 0 0,0 0 1 0 0,0 0 0 0 0,0 0-1 0 0,0 0 1 0 0,1 0-1 0 0,-1 0 1 0 0,0 0 0 0 0,0 0-1 0 0,0 0 1 0 0,0 1 0 0 0,1-1-1 0 0,-1 0 1 0 0,0 0-1 0 0,0 0 1 0 0,0 0 0 0 0,0 0-1 0 0,0 0 1 0 0,0 0 0 0 0,1 1-1 0 0,-1-1 1 0 0,0 0-1 0 0,0 0 1 0 0,0 0 0 0 0,0 0-1 0 0,0 0 1 0 0,0 1 0 0 0,0-1-1 0 0,0 0 1 0 0,0 0-1 0 0,0 0 1 0 0,0 0 1 0 0,1 2-1 0 0,0 1 1 0 0,0-1-1 0 0,-1 0 1 0 0,1 0-1 0 0,-1 1 1 0 0,1-1-1 0 0,-1 0 1 0 0,0 0-1 0 0,0 1 0 0 0,0-1 1 0 0,0 0-1 0 0,-1 1 1 0 0,1-1-1 0 0,0 0 1 0 0,-1 0-1 0 0,0 0 0 0 0,1 1 1 0 0,-1-1-1 0 0,-1 2 1 0 0,-5 11 1 0 0,4-6 1 0 0,-1 0 1 0 0,-1 0 0 0 0,1-1-1 0 0,-6 8-2 0 0,-15 14 140 0 0,-2-2 0 0 0,-22 20-140 0 0,41-41 37 0 0,-116 105 418 0 0,2-1 82 0 0,83-77-303 0 0,13-11 127 0 0,-2 4-361 0 0,-38 46 645 0 0,61-67-512 0 0,0-1 0 0 0,-1 0 0 0 0,-5 4-133 0 0,9-7 177 0 0,2-2-1 0 0,0 0-6 0 0,3-2-29 0 0,36-27 37 0 0,-2-1 1 0 0,5-7-179 0 0,-15 13 28 0 0,114-94-85 0 0,-78 70-18 0 0,24-11 75 0 0,-16 14-30 0 0,109-71-104 0 0,-123 80 89 0 0,2 3 0 0 0,52-22 45 0 0,-92 47-43 0 0,-18 8 42 0 0,0-1 1 0 0,-1 1-1 0 0,1 0 1 0 0,0-1-1 0 0,0 1 0 0 0,-1 0 1 0 0,1 0-1 0 0,0 0 1 0 0,0 0-1 0 0,0 0 0 0 0,-1 0 1 0 0,1 0-1 0 0,0 0 1 0 0,0 0-1 0 0,0 0 1 0 0,-1 0-1 0 0,1 0 0 0 0,0 1 1 0 0,-1-1 1 0 0,1 0-1 0 0,-1 1 0 0 0,1-1 0 0 0,-1 0 1 0 0,0 1-1 0 0,1-1 0 0 0,-1 0 0 0 0,0 1 1 0 0,1-1-1 0 0,-1 1 0 0 0,0-1 0 0 0,0 1 1 0 0,1-1-1 0 0,-1 1 0 0 0,0-1 0 0 0,0 0 1 0 0,0 1-1 0 0,0-1 0 0 0,0 1 0 0 0,0-1 1 0 0,0 1-1 0 0,0 1 1 0 0,0-1 1 0 0,0 0 0 0 0,0 1-1 0 0,0-1 1 0 0,-1 0 0 0 0,1 1-1 0 0,0-1 1 0 0,-1 1-2 0 0,-1 2 7 0 0,0 0 0 0 0,0 0 0 0 0,0 0 0 0 0,-1-1 0 0 0,-1 3-7 0 0,-31 38 85 0 0,-26 31 192 0 0,16-27-45 0 0,-2-2 0 0 0,-3-2-232 0 0,27-23 72 0 0,-107 95 274 0 0,-85 78-22 0 0,137-124-164 0 0,-16 6-160 0 0,27-20 158 0 0,64-53-16 0 0,3-3 18 0 0,0 0 6 0 0,3-2-26 0 0,5-3-122 0 0,1 0-1 0 0,-1-1 1 0 0,0-1 0 0 0,0 1-1 0 0,5-7-17 0 0,1 0 4 0 0,67-57-1 0 0,-15 13-19 0 0,-40 34-9 0 0,77-66-29 0 0,126-94-18 0 0,-117 98 10 0 0,5 5 0 0 0,51-24 62 0 0,-137 86-13 0 0,1 1 0 0 0,1 2-1 0 0,0 2 1 0 0,34-10 13 0 0,-66 23-1 0 0,3-1-6 0 0,1-1 0 0 0,-1 2-1 0 0,3-1 8 0 0,-6 1-4 0 0,0-1 0 0 0,0 1-1 0 0,0 1 1 0 0,0-1-1 0 0,0 0 1 0 0,0 0 0 0 0,0 0-1 0 0,0 1 1 0 0,0-1-1 0 0,0 0 1 0 0,0 1 0 0 0,0-1-1 0 0,0 1 1 0 0,0-1 4 0 0,0 1-2 0 0,-1-1 0 0 0,1 1 0 0 0,0 0 1 0 0,0-1-1 0 0,-1 1 0 0 0,1 0 0 0 0,0-1 0 0 0,-1 1 0 0 0,1 0 1 0 0,-1 0-1 0 0,1-1 0 0 0,-1 1 0 0 0,0 0 0 0 0,1 0 1 0 0,-1 0-1 0 0,0 0 0 0 0,1 0 0 0 0,-1 0 2 0 0,0 1-2 0 0,0-1 0 0 0,0 0-1 0 0,0 1 1 0 0,0-1 0 0 0,0 1 0 0 0,-1-1-1 0 0,1 0 1 0 0,0 1 0 0 0,-1-1 0 0 0,1 0 0 0 0,-1 1 2 0 0,-2 4-5 0 0,0 0 1 0 0,-1-1 0 0 0,1 0 0 0 0,-1 0-1 0 0,-1 1 5 0 0,4-5 0 0 0,-49 55 57 0 0,-2-3 0 0 0,-34 27-57 0 0,72-67 25 0 0,-97 86 151 0 0,65-54-37 0 0,-13 18-139 0 0,38-39 12 0 0,-166 181 158 0 0,56-77-35 0 0,116-113-66 0 0,-2 2-69 0 0,15-15 79 0 0,2-2 9 0 0,3 0-7 0 0,3-1-72 0 0,1-1-1 0 0,0 1 1 0 0,-1-1-1 0 0,1-1 1 0 0,-1 1-1 0 0,1-1 1 0 0,4-3-9 0 0,13-9 20 0 0,7-6-20 0 0,-30 20 0 0 0,100-74-162 0 0,13-19 162 0 0,64-49-71 0 0,-97 80 56 0 0,-20 18 15 0 0,26-14 0 0 0,67-34 0 0 0,-153 93 0 0 0,19-12 11 0 0,1 2 0 0 0,20-8-11 0 0,-39 17 104 0 0,-2 1 10 0 0,-3 2-2 0 0,-10 15 41 0 0,1-4 79 0 0,1 0 1 0 0,-5 3-233 0 0,-17 12 602 0 0,-19 10-602 0 0,14-10 331 0 0,-1 3-331 0 0,-4 8 162 0 0,-18 14 31 0 0,13-15-106 0 0,-27 24 8 0 0,-37 42 25 0 0,-16 15-16 0 0,100-96-95 0 0,-135 118 94 0 0,87-76-105 0 0,19-18 35 0 0,2 3 0 0 0,-3 8-33 0 0,32-29 0 0 0,13-15 0 0 0,40-39-130 0 0,181-147-519 0 0,-4 5 542 0 0,-163 129 73 0 0,73-64-19 0 0,276-202-86 0 0,-59 86 139 0 0,-321 211-2 0 0,-5 4 5 0 0,1 0 0 0 0,0 0 0 0 0,-1 0 0 0 0,1 1 0 0 0,0-1 0 0 0,0 1-3 0 0,-3 2 75 0 0,-3 0 4 0 0,-1 2 33 0 0,-6 11 17 0 0,-1-1 0 0 0,0 0 1 0 0,-2 3-130 0 0,-30 34 260 0 0,24-30-166 0 0,-36 39 296 0 0,-8 4-390 0 0,-59 51 144 0 0,21-20-56 0 0,-160 163 24 0 0,-43 42-22 0 0,210-218-30 0 0,64-57-48 0 0,6-5 0 0 0,15-12 9 0 0,6-6-21 0 0,0 0 0 0 0,0 0 0 0 0,0 0 0 0 0,0 0 0 0 0,0 1 0 0 0,0-1 0 0 0,0 0 0 0 0,0 0 0 0 0,0 0 0 0 0,-1 0 0 0 0,1 0 0 0 0,0 0 0 0 0,0 0 0 0 0,0 0 0 0 0,0 0 0 0 0,0 0 0 0 0,0 0 0 0 0,0 0 0 0 0,0 0 0 0 0,0 0 0 0 0,0 0 0 0 0,0 0 0 0 0,0 1 0 0 0,0-1 0 0 0,0 0 0 0 0,0 0 0 0 0,0 0 0 0 0,0 0 0 0 0,0 0 0 0 0,0 0 0 0 0,0 0 0 0 0,0 0 0 0 0,0 0 0 0 0,0 0 0 0 0,0 0 0 0 0,0 0 0 0 0,0 0 0 0 0,0 1 0 0 0,0-1 0 0 0,0 0 0 0 0,0 0 0 0 0,0 0 0 0 0,0 0 0 0 0,0 0 0 0 0,0 0 0 0 0,1 0 0 0 0,-1 0 0 0 0,0 0 0 0 0,0 0 0 0 0,0 0 0 0 0,0 0 0 0 0,0 0 1 0 0,0 0-1 0 0,0 0 0 0 0,0 0 0 0 0,0 0 0 0 0,0 0 0 0 0,0 0 0 0 0,4 0-20 0 0,-1-1 0 0 0,1 0 0 0 0,-1 0 0 0 0,0-1 1 0 0,0 1-1 0 0,1-1 20 0 0,12-6-76 0 0,0-1 1 0 0,-1-1-1 0 0,1-1 76 0 0,43-34-147 0 0,-47 35 120 0 0,165-136-258 0 0,6-6 152 0 0,11 1 43 0 0,-23 18 55 0 0,88-60-32 0 0,-170 130 67 0 0,-5 3 0 0 0,28-13 0 0 0,-82 55-5 0 0,61-34-50 0 0,-57 34 43 0 0,24-8 12 0 0,-39 19 0 0 0,-6 3 12 0 0,-10 3 47 0 0,-3 1 6 0 0,-2 4 11 0 0,-3 5 22 0 0,0 1 0 0 0,-1-1 1 0 0,-6 8-99 0 0,-25 28 215 0 0,23-28-153 0 0,-28 30 173 0 0,-12 8-235 0 0,-47 41 134 0 0,-32 31-43 0 0,-293 298 39 0 0,309-315-118 0 0,-128 126-14 0 0,110-95 2 0 0,123-129 0 0 0,1 0 0 0 0,-8 12 0 0 0,15-17-2 0 0,4-6 1 0 0,0-1 0 0 0,0 0 0 0 0,0 0 1 0 0,0 0-1 0 0,0 0 0 0 0,0 0 1 0 0,-1 0-1 0 0,1 1 0 0 0,0-1 0 0 0,0 0 1 0 0,0 0-1 0 0,0 0 0 0 0,0 0 0 0 0,0 1 1 0 0,0-1-1 0 0,0 0 0 0 0,0 0 1 0 0,0 0-1 0 0,0 0 0 0 0,0 0 0 0 0,0 1 1 0 0,0-1-1 0 0,0 0 0 0 0,1 0 1 0 0,-1 0-1 0 0,0 0 1 0 0,1 0-7 0 0,0 0-1 0 0,0 0 1 0 0,-1 0 0 0 0,1 0-1 0 0,0 0 1 0 0,0 0 0 0 0,0 0-1 0 0,0-1 1 0 0,0 1 0 0 0,0 0-1 0 0,0-1 1 0 0,-1 1 0 0 0,1-1-1 0 0,1 0 8 0 0,13-8-72 0 0,1 0 0 0 0,-2-2 0 0 0,1 0 1 0 0,9-9 71 0 0,-1 0-70 0 0,91-78-199 0 0,-14 11 98 0 0,387-331-177 0 0,-81 83-206 0 0,-315 262 481 0 0,-2 2-71 0 0,40-20 144 0 0,-106 76 0 0 0,38-26 0 0 0,3 4 0 0 0,4 0 0 0 0,-61 34 25 0 0,0 0 0 0 0,0 0 0 0 0,3 1-25 0 0,-7 1 119 0 0,-3 1 17 0 0,-3 2 6 0 0,-12 13 39 0 0,-5 6 240 0 0,-4 1-421 0 0,7-7 113 0 0,-46 42 235 0 0,-92 102 37 0 0,-295 275-137 0 0,172-165-189 0 0,217-210-54 0 0,-121 108-7 0 0,36-35 15 0 0,-47 45 94 0 0,158-144-86 0 0,33-31 0 0 0,5-3 1 0 0,3-2-36 0 0,1 0 0 0 0,-1 0 0 0 0,0-1 0 0 0,0 0 0 0 0,5-4 14 0 0,160-136-369 0 0,-3-9 116 0 0,-19 18 186 0 0,41-25-65 0 0,6 6 51 0 0,-80 63 31 0 0,-82 64 21 0 0,192-153-34 0 0,-128 102-70 0 0,99-62 133 0 0,-121 94-79 0 0,4 1 79 0 0,-68 39 16 0 0,0 1-1 0 0,0 0 1 0 0,0 1-1 0 0,0 0 1 0 0,5 0-16 0 0,-14 3 64 0 0,-3 1 8 0 0,-2 3 32 0 0,0 4-35 0 0,-1 0 0 0 0,-1-1 1 0 0,1 0-1 0 0,-1 0 0 0 0,-4 4-69 0 0,-26 31 242 0 0,7-10-102 0 0,0 2-15 0 0,-2-1 0 0 0,-7 4-125 0 0,9-11 51 0 0,-68 67 104 0 0,-1 16-100 0 0,-41 43-17 0 0,57-68 10 0 0,-96 94 17 0 0,145-147-59 0 0,-125 121 1 0 0,10 7-8 0 0,138-148 1 0 0,8-10 0 0 0,0 0 0 0 0,0 0 0 0 0,0 1 0 0 0,0-1 0 0 0,0 0 0 0 0,-1 0 0 0 0,1 0 0 0 0,0 0 0 0 0,0 1 0 0 0,0-1 0 0 0,0 0 0 0 0,0 0 0 0 0,0 0 0 0 0,0 0 0 0 0,0 1 0 0 0,0-1 0 0 0,0 0 0 0 0,0 0 0 0 0,0 0 0 0 0,0 1 0 0 0,0-1 0 0 0,0 0 0 0 0,0 0 0 0 0,0 0 0 0 0,0 1 0 0 0,0-1 0 0 0,0 0 0 0 0,0 0 0 0 0,0 0 0 0 0,0 1 0 0 0,2-1-1 0 0,0 0 0 0 0,0 0 0 0 0,0 0 0 0 0,0-1 0 0 0,0 1 0 0 0,-1 0 0 0 0,1-1 0 0 0,0 1 0 0 0,0-1 0 0 0,0 0 0 0 0,-1 1 0 0 0,1-1 1 0 0,8-3-25 0 0,-1-1 0 0 0,0 1 0 0 0,0-1 0 0 0,0-1-1 0 0,7-5 26 0 0,7-9-147 0 0,7-8 147 0 0,-6 5-59 0 0,118-96-131 0 0,-38 34 156 0 0,16-20-39 0 0,40-34-40 0 0,516-387-285 0 0,-425 348 398 0 0,-222 159 0 0 0,0 1 0 0 0,19-7 0 0 0,-47 24 0 0 0,0 1 0 0 0,1-1 0 0 0,-1 0 0 0 0,0 0 0 0 0,1 1 0 0 0,-1-1 0 0 0,1 1 0 0 0,-1 0 0 0 0,1-1 0 0 0,-1 1 0 0 0,1 0 0 0 0,-1 0 0 0 0,-1 0 0 0 0,0 0 1 0 0,0 0-1 0 0,0 0 0 0 0,0 0 0 0 0,0 0 0 0 0,0 0 0 0 0,1 0 0 0 0,-1 1 0 0 0,0-1 0 0 0,0 0 0 0 0,0 0 1 0 0,0 0-1 0 0,0 0 0 0 0,0 0 0 0 0,0 1 0 0 0,0-1 0 0 0,0 0 0 0 0,0 0 0 0 0,1 0 0 0 0,-1 0 0 0 0,0 0 1 0 0,0 1-1 0 0,0-1 0 0 0,0 0 0 0 0,0 0 0 0 0,0 0 0 0 0,0 0 0 0 0,0 1 0 0 0,0-1 0 0 0,0 0 0 0 0,-3 8 23 0 0,2-5-2 0 0,-1 0 0 0 0,0 0 0 0 0,0 1 0 0 0,-1-1-21 0 0,-8 11 76 0 0,-1-2 0 0 0,-4 4-76 0 0,3-4 34 0 0,-3 3 4 0 0,-213 215 380 0 0,-14 7-336 0 0,132-131-64 0 0,34-33 30 0 0,-66 65-34 0 0,7 6-16 0 0,96-97 2 0 0,-38 42 0 0 0,25-33-1 0 0,-30 31 69 0 0,74-76-64 0 0,0 0 1 0 0,0 1-1 0 0,-5 9-4 0 0,10-12 0 0 0,4-9 0 0 0,0 0 0 0 0,0 0 0 0 0,-1 0 0 0 0,1 1 0 0 0,0-1 0 0 0,0 0 0 0 0,0 0 0 0 0,0 0 0 0 0,0 0 0 0 0,0 0 0 0 0,0 1 0 0 0,0-1 0 0 0,0 0 0 0 0,0 0 0 0 0,0 0 0 0 0,0 0 0 0 0,0 1 0 0 0,0-1 0 0 0,0 0 0 0 0,0 0 0 0 0,0 0 0 0 0,1 0 0 0 0,-1 0 0 0 0,0 1 0 0 0,0-1 0 0 0,0 0 0 0 0,0 0 0 0 0,0 0 0 0 0,0 0 0 0 0,0 0 0 0 0,0 0 0 0 0,1 1 0 0 0,0-1-2 0 0,0 0 0 0 0,1 0 0 0 0,-1 0 0 0 0,1 0 0 0 0,-1 0 0 0 0,0 0 0 0 0,1-1 0 0 0,-1 1 0 0 0,1 0 0 0 0,-1-1 0 0 0,0 1 0 0 0,1-1 0 0 0,-1 1-1 0 0,0-1 1 0 0,1 0 2 0 0,6-3-46 0 0,1 0 1 0 0,1-3 45 0 0,11-6-78 0 0,-2-2 1 0 0,8-7 77 0 0,34-35-80 0 0,-43 40 61 0 0,42-42-38 0 0,111-100-84 0 0,58-23-101 0 0,-156 125 162 0 0,24-18-26 0 0,196-155-188 0 0,-28 25 198 0 0,-50 55 96 0 0,-157 110 0 0 0,42-21 0 0 0,-83 53 11 0 0,-14 6 49 0 0,-3 2 39 0 0,-2 4 11 0 0,-4 6-35 0 0,0 1 1 0 0,-1-1-1 0 0,0-1 0 0 0,-5 5-75 0 0,-37 38 230 0 0,32-34-161 0 0,-141 142 210 0 0,-42 45-222 0 0,-123 129 7 0 0,175-191-64 0 0,21-21 0 0 0,-78 74 54 0 0,195-188-47 0 0,-9 9 8 0 0,-1 3-15 0 0,15-14 26 0 0,5-6-26 0 0,0 0 1 0 0,0 0 0 0 0,0 0-1 0 0,0 0 1 0 0,0 0-1 0 0,0 0 1 0 0,-1 0 0 0 0,1 0-1 0 0,0 0 1 0 0,0 0-1 0 0,0 0 1 0 0,0 0 0 0 0,0 0-1 0 0,0 0 1 0 0,0 0-1 0 0,0 0 1 0 0,0 1 0 0 0,0-1-1 0 0,0 0 1 0 0,0 0-1 0 0,0 0 1 0 0,0 0 0 0 0,0 0-1 0 0,0 0 1 0 0,0 0-1 0 0,0 0 1 0 0,0 0 0 0 0,0 0-1 0 0,0 0 1 0 0,0 0-1 0 0,0 0 1 0 0,0 0 0 0 0,0 0-1 0 0,0 0 1 0 0,0 1-1 0 0,0-1 1 0 0,0 0 0 0 0,0 0-1 0 0,0 0 1 0 0,0 0 0 0 0,0 0-1 0 0,0 0 1 0 0,0 0-1 0 0,0 0 1 0 0,0 0 0 0 0,0 0-1 0 0,0 0 1 0 0,0 0-1 0 0,0 0 1 0 0,0 0 0 0 0,0 0-1 0 0,0 0 1 0 0,0 0-1 0 0,0 0 1 0 0,0 0 0 0 0,1 0-1 0 0,-1 0 0 0 0,1 0 4 0 0,1 0 1 0 0,0-1-1 0 0,-1 1 0 0 0,1-1 1 0 0,-1 0-1 0 0,1 0 0 0 0,-1 1 0 0 0,1-1 1 0 0,-1 0-1 0 0,1-1-4 0 0,21-15-42 0 0,-14 9 11 0 0,331-284-603 0 0,-42 29 256 0 0,-77 66-12 0 0,-35 30 138 0 0,303-234 22 0 0,-416 341 191 0 0,14-11 6 0 0,-58 50 169 0 0,1 1 1 0 0,3-1-137 0 0,-31 20 121 0 0,-2 1 7 0 0,0 0 35 0 0,-2 3 18 0 0,-60 71 363 0 0,-136 130 14 0 0,3-3-505 0 0,134-131-16 0 0,-22 23-21 0 0,-410 419 48 0 0,464-482-70 0 0,-140 135 46 0 0,101-104 1 0 0,-43 29-41 0 0,85-71 43 0 0,14-9-22 0 0,25-21 22 0 0,168-167-513 0 0,-99 95 274 0 0,393-369-377 0 0,-375 358 442 0 0,103-91-122 0 0,-12 31 164 0 0,96-73 11 0 0,-232 183 76 0 0,60-42 19 0 0,-102 79 56 0 0,-11 5 15 0 0,-2 2 0 0 0,-1 3 0 0 0,-2 7-14 0 0,-1-1 0 0 0,0 1 0 0 0,-1-1 0 0 0,-5 8-74 0 0,-6 7 232 0 0,-6 5-232 0 0,-26 29 299 0 0,-12 7-299 0 0,30-32 53 0 0,-27 28 41 0 0,-221 248 68 0 0,-14 24-98 0 0,214-249-69 0 0,-59 61 53 0 0,-6-8-27 0 0,107-106-10 0 0,-7 6 42 0 0,-9 12-53 0 0,31-26 12 0 0,8-9 47 0 0,27-23-8 0 0,15-17-345 0 0,25-28 294 0 0,-27 26-84 0 0,38-38-66 0 0,327-317-300 0 0,-229 224 258 0 0,41-32-40 0 0,68-47 24 0 0,59-37 144 0 0,-286 238 64 0 0,-45 36 1 0 0,0 1-1 0 0,1 0 1 0 0,-1-1 0 0 0,1 1-1 0 0,-1-1 1 0 0,0 1-1 0 0,1 0 1 0 0,-1 0 0 0 0,1-1-1 0 0,-1 1 1 0 0,1 0-1 0 0,-1 0 1 0 0,1-1 0 0 0,-1 1-1 0 0,1 0 1 0 0,-1 0-1 0 0,1 0 1 0 0,0 0-1 0 0,-2 1 6 0 0,1 0 1 0 0,0 0-1 0 0,-1 0 1 0 0,1 0 0 0 0,0 1-1 0 0,-1-1 1 0 0,0 0-1 0 0,1 0 1 0 0,-1 0-1 0 0,0 0-6 0 0,-14 19 162 0 0,0 0-1 0 0,-2 0-161 0 0,-6 8 121 0 0,-30 39 94 0 0,-18 22-14 0 0,-96 112 66 0 0,8-12-211 0 0,54-66-5 0 0,-21 25-41 0 0,-9 10 44 0 0,-53 51-39 0 0,167-187-9 0 0,-1 2 29 0 0,1 2-1 0 0,-2 4-34 0 0,21-27 34 0 0,4-1 12 0 0,-1-2-41 0 0,1 1-1 0 0,-1-1 0 0 0,0 1 1 0 0,1-1-1 0 0,-1 1 0 0 0,1-1 1 0 0,0 0-1 0 0,-1 0 0 0 0,1 0 1 0 0,-1 0-1 0 0,1 0 1 0 0,-1 0-1 0 0,1 0 0 0 0,-1 0 1 0 0,1-1-1 0 0,-1 1 0 0 0,1 0 1 0 0,-1-1-1 0 0,1 0 0 0 0,-1 1 1 0 0,0-1-1 0 0,1 0-4 0 0,11-6 0 0 0,-1-1 0 0 0,0-1 0 0 0,-1 0 0 0 0,1 0 0 0 0,5-7 0 0 0,62-59-31 0 0,40-36-50 0 0,127-104-78 0 0,-15 12-138 0 0,48-36-4 0 0,-229 198 281 0 0,200-147-91 0 0,-219 167 111 0 0,15-10 0 0 0,1 2 0 0 0,29-13 0 0 0,-62 35 11 0 0,-11 6 44 0 0,-4 4 15 0 0,-1 2-44 0 0,0-1-1 0 0,-1 1 1 0 0,0 0-1 0 0,0 0 1 0 0,0-1-1 0 0,0 0 1 0 0,-1 1-26 0 0,-11 10 190 0 0,-4 4-190 0 0,-2 1 105 0 0,-72 82 255 0 0,-4 5-146 0 0,-89 93 5 0 0,103-100-200 0 0,-149 165 15 0 0,199-231-35 0 0,-69 74 13 0 0,90-95-4 0 0,-98 104 37 0 0,52-62-28 0 0,-83 84 98 0 0,134-130-89 0 0,7-8 4 0 0,2-2 3 0 0,15-10 42 0 0,11-11-81 0 0,21-21 6 0 0,25-30-117 0 0,-23 22 40 0 0,83-77-99 0 0,-2 4 8 0 0,273-256-384 0 0,16 24 123 0 0,-371 316 379 0 0,6-5-27 0 0,8-3 77 0 0,-42 34-12 0 0,-21 14 12 0 0,0-1 0 0 0,0 1 0 0 0,0-1 0 0 0,0 1 0 0 0,0-1 0 0 0,0 1 0 0 0,0 0 0 0 0,0 0 0 0 0,0-1 0 0 0,0 1 0 0 0,0 0 0 0 0,0 0 0 0 0,0 0 0 0 0,0 0 0 0 0,-1 0 0 0 0,0 0 1 0 0,0 0-1 0 0,0 0 0 0 0,0 1 1 0 0,0-1-1 0 0,0 0 0 0 0,1 0 0 0 0,-1 0 1 0 0,0 1-1 0 0,0-1 0 0 0,0 0 0 0 0,0 0 1 0 0,0 0-1 0 0,0 1 0 0 0,0-1 0 0 0,0 0 1 0 0,0 0-1 0 0,0 0 0 0 0,0 1 0 0 0,0-1 1 0 0,0 0-1 0 0,0 0 0 0 0,0 0 0 0 0,0 1 1 0 0,0-1-1 0 0,-3 9 19 0 0,-6 9 59 0 0,-9 13 69 0 0,-1-2 0 0 0,-2 0-1 0 0,-2 1-146 0 0,4-6 90 0 0,-25 33 103 0 0,-142 181 212 0 0,-146 152-309 0 0,286-337-58 0 0,-13 17-17 0 0,-23 36-21 0 0,66-80 43 0 0,15-25-43 0 0,1 0 1 0 0,-1 0 0 0 0,0 1 0 0 0,1-1 0 0 0,-1 0-1 0 0,1 0 1 0 0,0 1 0 0 0,-1-1 0 0 0,1 0 0 0 0,0 0 0 0 0,0 1-1 0 0,-1-1 1 0 0,1 1-1 0 0,1-2 0 0 0,-1 0 0 0 0,0 1 0 0 0,0-1 0 0 0,0 0 0 0 0,0 0 0 0 0,0 1 0 0 0,0-1 0 0 0,0 0 0 0 0,1 0 0 0 0,-1 1 0 0 0,0-1 0 0 0,0 0 0 0 0,0 0 0 0 0,1 1 0 0 0,-1-1 0 0 0,0 0 0 0 0,0 0 0 0 0,1 0 0 0 0,-1 0 0 0 0,0 1 0 0 0,0-1 0 0 0,1 0 0 0 0,-1 0 0 0 0,0 0 0 0 0,1 0 0 0 0,0 0 0 0 0,0 0 0 0 0,0 1 0 0 0,0-1 0 0 0,-1 0 0 0 0,1 0 0 0 0,0-1 0 0 0,0 1 0 0 0,0 0 0 0 0,3-1-3 0 0,-1 0 0 0 0,0 0 0 0 0,0 0 0 0 0,1-1 1 0 0,-1 1 2 0 0,16-11-81 0 0,1 0 0 0 0,3-4 81 0 0,-10 6-33 0 0,206-161-291 0 0,-118 90 232 0 0,-60 49 49 0 0,165-135-273 0 0,-97 82 218 0 0,-38 30 100 0 0,-56 43-2 0 0,-5 5 14 0 0,-8 6 12 0 0,-2 4 1 0 0,-4 13 67 0 0,0 0 0 0 0,-1 0-1 0 0,-3 5-93 0 0,-22 48 272 0 0,23-54-228 0 0,-10 21 85 0 0,5-13-30 0 0,2 1 0 0 0,-4 11-99 0 0,10-20 53 0 0,0 0-1 0 0,-2 12-52 0 0,5-21 6 0 0,1 0 0 0 0,0 0 0 0 0,0 0 0 0 0,0 0 0 0 0,0 1 0 0 0,1-1 0 0 0,0 0 0 0 0,1 2-6 0 0,-1-3 0 0 0,8 18-12 0 0,-9-23 11 0 0,0 0-1 0 0,0 0 0 0 0,0 0 1 0 0,0 0-1 0 0,0 1 0 0 0,0-1 1 0 0,0 0-1 0 0,0 0 0 0 0,1 0 1 0 0,-1 0-1 0 0,0 0 0 0 0,0 1 1 0 0,0-1-1 0 0,0 0 0 0 0,0 0 1 0 0,1 0-1 0 0,-1 0 0 0 0,0 0 1 0 0,0 0-1 0 0,0 0 0 0 0,0 0 1 0 0,0 0-1 0 0,1 1 0 0 0,-1-1 1 0 0,0 0-1 0 0,0 0 1 0 0,0 0-1 0 0,1 0 0 0 0,-1 0 2 0 0,7 2-18 0 0,0-1-1 0 0,0 1 0 0 0,0-1 1 0 0,0-1-1 0 0,0 1 0 0 0,1-1 1 0 0,-1 0-1 0 0,0-1 0 0 0,0 0 1 0 0,0 0 18 0 0,13-3-130 0 0,0-2 0 0 0,-1 0 0 0 0,0-1 0 0 0,0-1 0 0 0,0 0 0 0 0,1-3 130 0 0,-4 0-891 0 0,-2 2-264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4:20.091"/>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4855 1879 4255 0 0,'34'-46'394'0'0,"-5"4"-372"0"0,-17 27-22 0 0,29-40 0 0 0,-4 3 14 0 0,2 1-1 0 0,13-9-13 0 0,134-139 1051 0 0,-148 159-857 0 0,-21 21 464 0 0,1-2-658 0 0,-17 20 278 0 0,-1 1 16 0 0,0 0 56 0 0,-2-2 30 0 0,-1 1-277 0 0,0-1-1 0 0,0 1 0 0 0,0-1 0 0 0,0 1 0 0 0,0 0 0 0 0,-1 1 0 0 0,1-1 0 0 0,0 0 1 0 0,-1 1-1 0 0,1 0 0 0 0,0-1 0 0 0,-3 2-102 0 0,-4-1 174 0 0,1 1-1 0 0,0 1 1 0 0,-1-1-1 0 0,-1 2-173 0 0,-1 1 136 0 0,1 0 1 0 0,1 0-1 0 0,-1 1 0 0 0,1 0 0 0 0,-5 4-136 0 0,-49 35 453 0 0,42-28-299 0 0,-376 268 1558 0 0,244-186-752 0 0,141-90-854 0 0,-1 0 228 0 0,-9 2-334 0 0,20-8 160 0 0,3-2 8 0 0,1-3 34 0 0,2-3-105 0 0,0 0 1 0 0,0-1 0 0 0,1 2-1 0 0,-1-1 1 0 0,5-5-98 0 0,9-8 148 0 0,0 0-148 0 0,6-6-15 0 0,46-56-168 0 0,25-29-29 0 0,-15 27-288 0 0,5 4 500 0 0,89-73-530 0 0,1-1-52 0 0,-103 84 310 0 0,34-31-63 0 0,4 6 193 0 0,-45 45 86 0 0,16-12-3 0 0,-24 18 73 0 0,-51 39 45 0 0,-1 1 1 0 0,0-1 0 0 0,0 1-1 0 0,3-5-59 0 0,-6 7 188 0 0,-1 1 4 0 0,0 0 22 0 0,-3 2 90 0 0,-22 12 147 0 0,0 2 0 0 0,2 2 0 0 0,-22 18-451 0 0,-27 29 435 0 0,-184 153 371 0 0,8-34-358 0 0,142-103-72 0 0,-13 18-376 0 0,52-45 87 0 0,-26 26 8 0 0,73-61-31 0 0,8-11 8 0 0,10-7 13 0 0,5-4-26 0 0,85-78-137 0 0,-32 28-30 0 0,69-65-298 0 0,56-51-156 0 0,-139 132 397 0 0,105-97-515 0 0,-65 53 260 0 0,103-96-385 0 0,18-1 134 0 0,-118 105 536 0 0,6-11 135 0 0,-70 64 79 0 0,9-4-79 0 0,-27 21 13 0 0,-2 2 7 0 0,12-10 67 0 0,-13 10-60 0 0,1 1-1 0 0,-1-1 1 0 0,1 0 0 0 0,-1 0 0 0 0,1 0 0 0 0,-1 1 0 0 0,1-1 0 0 0,-1 0-1 0 0,0 0 1 0 0,1 0 0 0 0,-1 0 0 0 0,0 0 0 0 0,0 0 0 0 0,1 0 0 0 0,-1 0-27 0 0,-3 0 381 0 0,-1 1-287 0 0,1-1 1 0 0,-1 1-1 0 0,0 0 1 0 0,1 0-1 0 0,-1 0 1 0 0,1 0-1 0 0,-1 1 1 0 0,0 0-1 0 0,-1 0-94 0 0,-9 3 494 0 0,-11 5-494 0 0,22-7 37 0 0,-25 9 355 0 0,1 2 1 0 0,-15 10-393 0 0,-51 35 524 0 0,47-28-311 0 0,-385 256 176 0 0,303-196-340 0 0,-40 28 9 0 0,-120 85 46 0 0,200-146-45 0 0,-98 67 92 0 0,168-111-136 0 0,-205 140 168 0 0,97-66-82 0 0,104-73-18 0 0,-1-1-1 0 0,-16 7-82 0 0,23-12 192 0 0,-8 6-192 0 0,22-13 91 0 0,5-5-22 0 0,0-1-50 0 0,38-49 90 0 0,77-75-330 0 0,-74 84 58 0 0,150-148-523 0 0,-42 43 27 0 0,207-196-530 0 0,-199 210 959 0 0,-10 6 202 0 0,-135 118 33 0 0,25-25-2 0 0,-35 32 36 0 0,0 0-1 0 0,0-1 1 0 0,-1 0 0 0 0,0 0 0 0 0,0 0-1 0 0,0 0-38 0 0,-3 3 136 0 0,-2 2 102 0 0,-1 0-201 0 0,0 0 0 0 0,0 0 1 0 0,1 0-1 0 0,-1 0 0 0 0,0 1 0 0 0,0-1 1 0 0,0 1-1 0 0,0-1 0 0 0,0 1 1 0 0,0-1-1 0 0,0 1 0 0 0,0 0 1 0 0,0 0-1 0 0,0 0 0 0 0,0 0 1 0 0,0 0-1 0 0,0 1 0 0 0,0-1 0 0 0,0 1 1 0 0,0-1-1 0 0,-1 1-37 0 0,-6 2 89 0 0,0 1-1 0 0,0 0 0 0 0,1 1 1 0 0,-2 0-89 0 0,-22 15 532 0 0,-28 23-532 0 0,7-5 208 0 0,-318 231 19 0 0,233-165-191 0 0,-57 44 2 0 0,-161 135 21 0 0,278-221-54 0 0,9-11 49 0 0,-8 2-54 0 0,62-44 21 0 0,-11 11-21 0 0,24-18 21 0 0,4-3 1 0 0,4-1-15 0 0,0 0 0 0 0,0 0 0 0 0,0-1 0 0 0,-1 0 0 0 0,0 0 0 0 0,6-4-7 0 0,101-74-299 0 0,0-8 2 0 0,-88 69 241 0 0,160-131-456 0 0,172-139-441 0 0,8 13 166 0 0,-199 157 691 0 0,-94 70 80 0 0,34-14 16 0 0,-94 57 7 0 0,1 0-19 0 0,8-6 12 0 0,-17 11 17 0 0,0-1 0 0 0,0 1-1 0 0,-1-1 1 0 0,1 1-1 0 0,-1-1 1 0 0,1 0 0 0 0,-1 0-1 0 0,1-2-16 0 0,-1 2 163 0 0,-5 4 18 0 0,-24 6 143 0 0,2 1 1 0 0,-1 1-1 0 0,1 1 0 0 0,0 2 0 0 0,1 0-324 0 0,-119 73 693 0 0,86-49-512 0 0,-274 171 465 0 0,39-23-475 0 0,161-103-124 0 0,-317 193 130 0 0,115-67-105 0 0,270-163-70 0 0,-126 80 60 0 0,40-40 13 0 0,143-81-67 0 0,-14 7 23 0 0,19-10-30 0 0,-1 1 0 0 0,1-1 0 0 0,0 0 0 0 0,0 1 0 0 0,-1-1 1 0 0,1 0-1 0 0,0 0 0 0 0,-1 0 0 0 0,1 0 0 0 0,0 0 0 0 0,-1 0 0 0 0,1 0 0 0 0,-1-1-1 0 0,2 1 0 0 0,-1 0 0 0 0,1 0 0 0 0,0 0 0 0 0,-1 0 0 0 0,1 0 0 0 0,0-1 0 0 0,-1 1 0 0 0,1 0 0 0 0,0 0 0 0 0,0 0 0 0 0,-1-1 0 0 0,1 1 0 0 0,0 0 0 0 0,-1 0 0 0 0,1-1 0 0 0,0 1 0 0 0,0 0 0 0 0,0-1 0 0 0,-1 1 0 0 0,1 0 0 0 0,0-1 0 0 0,0 1 0 0 0,0 0 0 0 0,0-1 0 0 0,0 1 0 0 0,0 0 0 0 0,0-1 0 0 0,0 1 0 0 0,-1 0 0 0 0,1-1 0 0 0,0 1 0 0 0,0-1 0 0 0,1 1 0 0 0,-1 0 0 0 0,0-1 0 0 0,0 1 0 0 0,0 0 0 0 0,0-1 0 0 0,0 1 0 0 0,1-3 0 0 0,0 1 0 0 0,0 0 0 0 0,0 0 0 0 0,0 0 0 0 0,1 0 0 0 0,0-1 0 0 0,14-18-36 0 0,9-7 36 0 0,-3 3-64 0 0,249-274-1162 0 0,65-9-121 0 0,-249 232 1035 0 0,631-539-639 0 0,-674 577 975 0 0,-2-1-1 0 0,13-16-23 0 0,-46 43 236 0 0,-7 10 59 0 0,-6 1 7 0 0,-3 1-178 0 0,-1 0 1 0 0,0 1-1 0 0,1-1 0 0 0,-1 1 0 0 0,1 1 1 0 0,0 0-1 0 0,-1 0 0 0 0,-2 1-124 0 0,-17 7 662 0 0,-18 11-662 0 0,-10 7 637 0 0,-16 13-637 0 0,-52 37 221 0 0,58-35-103 0 0,-138 84-41 0 0,-78 52 15 0 0,7 10-53 0 0,271-187-39 0 0,-411 293 64 0 0,124-92-10 0 0,148-98-44 0 0,117-87-10 0 0,-2 5 0 0 0,6-3 1 0 0,15-14 10 0 0,-1 1-1 0 0,0-1 1 0 0,0 0-1 0 0,-1 0 1 0 0,-2 0-11 0 0,8-5-1 0 0,-1 0 1 0 0,1 0 0 0 0,0 0-1 0 0,-1 0 1 0 0,-1 0 0 0 0,4-1 0 0 0,-2 0-27 0 0,5-3-18 0 0,135-141-595 0 0,-105 110 446 0 0,304-288-1451 0 0,-213 207 1080 0 0,191-163-579 0 0,60-11 679 0 0,-360 278 464 0 0,84-66-39 0 0,59-60 40 0 0,-154 134 13 0 0,-2 1-1 0 0,-1 1 0 0 0,1 0 0 0 0,-1-1 0 0 0,1 0 0 0 0,-1 1 0 0 0,1-1 0 0 0,-1 0 0 0 0,0 1 0 0 0,0-1 0 0 0,0 0 0 0 0,0 0 0 0 0,0 0 0 0 0,0 0 0 0 0,0-2-12 0 0,-1 4 16 0 0,0-1 1 0 0,0 0 0 0 0,0 1-1 0 0,0-1 1 0 0,0 1-1 0 0,0-1 1 0 0,0 1-1 0 0,0-1 1 0 0,0 0 0 0 0,0 1-1 0 0,0-1 1 0 0,0 1-1 0 0,-1-1 1 0 0,1 1-1 0 0,0-1 1 0 0,0 1-1 0 0,-1-1 1 0 0,1 1 0 0 0,0-1-1 0 0,-1 1-16 0 0,1-1 25 0 0,-1 1 0 0 0,0-1-1 0 0,1 1 1 0 0,-1 0 0 0 0,0-1 0 0 0,1 1-1 0 0,-1 0 1 0 0,0-1 0 0 0,1 1 0 0 0,-1 0-1 0 0,0 0 1 0 0,0 0 0 0 0,1 0 0 0 0,-1 0-1 0 0,0 0 1 0 0,0 0 0 0 0,0 0-25 0 0,-3 0 74 0 0,0 0 0 0 0,0 1 0 0 0,1-1 0 0 0,-1 1 0 0 0,0 0 0 0 0,0 0 0 0 0,0 1-74 0 0,-8 3 391 0 0,-8 5-391 0 0,-176 93 1680 0 0,8-2-616 0 0,-39 36-1064 0 0,91-47 117 0 0,-66 42-52 0 0,162-108-58 0 0,-169 110 8 0 0,121-73 26 0 0,-291 192 38 0 0,-13-16 16 0 0,320-196 33 0 0,-47 17-128 0 0,110-54 23 0 0,9-4-22 0 0,-1 0 0 0 0,1 0 0 0 0,0 0 0 0 0,0 0 0 0 0,0 0 0 0 0,-1 0 0 0 0,1 0 1 0 0,0 0-1 0 0,0 0 0 0 0,0 0 0 0 0,-1 0 0 0 0,1 0 0 0 0,0 0 0 0 0,0 0 1 0 0,0 0-1 0 0,-1 0 0 0 0,1-1 0 0 0,0 1 0 0 0,0 0 0 0 0,0 0 0 0 0,0 0 0 0 0,-1 0 1 0 0,1 0-1 0 0,0 0 0 0 0,0 0 0 0 0,0-1 0 0 0,0 1-1 0 0,-1-1 4 0 0,1-1-1 0 0,0 1 1 0 0,0 0-1 0 0,0-1 1 0 0,0 1 0 0 0,1 0-1 0 0,-1-1 1 0 0,0 1-1 0 0,1 0 1 0 0,-1-1-1 0 0,0 1 1 0 0,1 0-1 0 0,0 0 1 0 0,-1-1 0 0 0,1 1-4 0 0,3-7-14 0 0,0 0 1 0 0,0 1 0 0 0,1-1 0 0 0,2-1 13 0 0,27-31-209 0 0,19-18-128 0 0,158-157-788 0 0,9 4-174 0 0,-24 37-68 0 0,182-123 1367 0 0,-307 244-81 0 0,71-50-95 0 0,-116 87 166 0 0,-10 6-15 0 0,0-1 1 0 0,0 0-1 0 0,-1-1 1 0 0,3-4 24 0 0,-6 3-27 0 0,-10 11 154 0 0,-4 4 69 0 0,-27 18 862 0 0,-16 7-1058 0 0,5-3 509 0 0,-349 233 1440 0 0,224-134-1687 0 0,42-29-219 0 0,22-21 16 0 0,-125 95 29 0 0,143-104-66 0 0,-240 184 87 0 0,233-180-99 0 0,-87 62 44 0 0,139-103-45 0 0,-41 28 4 0 0,57-38 12 0 0,4-2 10 0 0,-11 6-35 0 0,28-20 0 0 0,0 0 0 0 0,-1-1 0 0 0,1 1 0 0 0,-1 0 0 0 0,1 0 0 0 0,-1-1 0 0 0,1 1 0 0 0,-1 0 0 0 0,0-1 0 0 0,2-1-2 0 0,1 0-1 0 0,-1 0 1 0 0,1 1-1 0 0,-1-1 1 0 0,0 0-1 0 0,1 0 1 0 0,-1 0-1 0 0,1 1 1 0 0,0-1-1 0 0,-1 0 1 0 0,1 1-1 0 0,-1-1 1 0 0,1 0 2 0 0,1 0-8 0 0,15-20-144 0 0,81-92-560 0 0,34-20-71 0 0,-41 44 181 0 0,164-165-755 0 0,-167 168 1120 0 0,81-74-164 0 0,-65 70 341 0 0,116-106 4 0 0,-217 192 56 0 0,13-11-14 0 0,5-8 14 0 0,-17 18 12 0 0,0-1 0 0 0,0 1-1 0 0,0-1 1 0 0,-1 0 0 0 0,0 0-1 0 0,2-4-11 0 0,-5 8 39 0 0,1 0 1 0 0,0-1-1 0 0,-1 1 0 0 0,1 0 0 0 0,-1 0 1 0 0,0 0-1 0 0,0 0 0 0 0,0-1 0 0 0,0 1 1 0 0,0 0-1 0 0,0-1-39 0 0,-1 2 27 0 0,1 0-1 0 0,0 0 1 0 0,0 0 0 0 0,-1 0 0 0 0,1 0 0 0 0,-1 0 0 0 0,1 0 0 0 0,-1 0 0 0 0,1 0-1 0 0,-1 0 1 0 0,0 1 0 0 0,1-1 0 0 0,-1 0 0 0 0,0 0 0 0 0,0 1 0 0 0,1-1-1 0 0,-1 0 1 0 0,0 1 0 0 0,0-1 0 0 0,0 1 0 0 0,0-1 0 0 0,0 1 0 0 0,0-1-27 0 0,-1 1 49 0 0,0-1 0 0 0,0 0 0 0 0,-1 1 0 0 0,1 0 0 0 0,0-1 0 0 0,0 1 0 0 0,0 0 0 0 0,0 0 0 0 0,-1 1 0 0 0,1-1-49 0 0,-24 5 486 0 0,24-4-465 0 0,-59 16 745 0 0,1 3 0 0 0,1 3 0 0 0,-26 14-766 0 0,-40 27 574 0 0,-3 8-574 0 0,-167 110 220 0 0,-44 48-220 0 0,113-58 84 0 0,160-121-75 0 0,-68 47 55 0 0,-119 62-64 0 0,220-140 0 0 0,-5 0 0 0 0,21-13-12 0 0,15-6-12 0 0,2-4 0 0 0,2-2 4 0 0,0 0 0 0 0,1 0 1 0 0,0 0-1 0 0,-1 0 0 0 0,2 1 0 0 0,0-3 20 0 0,10-10-266 0 0,3-2 266 0 0,-14 16-33 0 0,105-106-637 0 0,-36 37 298 0 0,255-266-1626 0 0,-245 256 1614 0 0,4 3 0 0 0,29-16 384 0 0,128-79-264 0 0,-146 106 230 0 0,9-14 34 0 0,-63 47 0 0 0,-17 15 70 0 0,20-11-70 0 0,-44 29 93 0 0,-4 3 16 0 0,-13 5 258 0 0,0 1-1 0 0,1 1 0 0 0,-11 7-366 0 0,-41 32 810 0 0,38-27-565 0 0,-104 72 472 0 0,-31 21-110 0 0,-84 89-343 0 0,62-32-203 0 0,66-60-48 0 0,-9-1-13 0 0,-20 0 11 0 0,122-89 32 0 0,12-7-61 0 0,12-11-43 0 0,5-4-32 0 0,11-7-68 0 0,-1 0 0 0 0,0-1 1 0 0,-1-1-1 0 0,0 0 0 0 0,2-4 161 0 0,55-65-742 0 0,-49 56 114 0 0,11-19 628 0 0,-26 35-69 0 0,0-1 0 0 0,0 0 0 0 0,-1 0 0 0 0,0 0 0 0 0,-1-1 0 0 0,1 1 1 0 0,-1-5 68 0 0,-2 12-17 0 0,-1 0 1 0 0,0-1-1 0 0,1 1 1 0 0,-1 0-1 0 0,0-1 1 0 0,0 1-1 0 0,0 0 1 0 0,-1-1-1 0 0,1 1 1 0 0,-1-1-1 0 0,1 1 0 0 0,-1-2 17 0 0,0 3 9 0 0,0-1-1 0 0,0 0 1 0 0,0 1-1 0 0,0-1 1 0 0,0 1-1 0 0,0 0 1 0 0,0-1-1 0 0,-1 1 0 0 0,1 0 1 0 0,0 0-1 0 0,-1 0 1 0 0,1 0-1 0 0,-1 0 1 0 0,1 0-1 0 0,-1 0 0 0 0,0 0 1 0 0,1 1-9 0 0,-7-3 70 0 0,1 1 0 0 0,0 0 0 0 0,-1 0-1 0 0,1 1 1 0 0,-1 0 0 0 0,1 0 0 0 0,-1 1 0 0 0,1 0 0 0 0,-1 0 0 0 0,1 1 0 0 0,-1 0-1 0 0,1 0 1 0 0,-3 1-70 0 0,-8 3 172 0 0,0 1 1 0 0,0 0-1 0 0,0 1 0 0 0,-13 8-172 0 0,-10 7 238 0 0,1 2 0 0 0,0 3-238 0 0,-73 58 300 0 0,83-60-520 0 0,1 2 0 0 0,1 1 0 0 0,2 1 0 0 0,0 1 0 0 0,-15 25 220 0 0,12-9-636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4:24.746"/>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191 875 3335 0 0,'2'-2'151'0'0,"23"-22"19"0"0,12-16-170 0 0,-23 24 7 0 0,126-145 257 0 0,-85 101-146 0 0,3 3-1 0 0,36-26-117 0 0,74-44 138 0 0,5 6 27 0 0,-136 96-127 0 0,7-4 238 0 0,2 2 0 0 0,5 0-276 0 0,-48 26 156 0 0,-3 1 18 0 0,0 2 8 0 0,0 1-132 0 0,0-1 0 0 0,-1 1 0 0 0,0 0 0 0 0,1 0 0 0 0,-1-1 0 0 0,0 1 0 0 0,0-1 0 0 0,0 1 0 0 0,0-1 0 0 0,-1 1 0 0 0,1-1 0 0 0,-1 0 0 0 0,0 1-50 0 0,-6 7 427 0 0,-1 0 0 0 0,-4 3-427 0 0,11-11 50 0 0,-100 96 2276 0 0,-22 10-2326 0 0,-25 25 604 0 0,5 6-185 0 0,-6 6 190 0 0,46-53 455 0 0,-14 5-1064 0 0,75-65 504 0 0,-2-2-1 0 0,0-1 1 0 0,-19 6-504 0 0,61-34 208 0 0,5-3-15 0 0,8-8-16 0 0,23-23 30 0 0,13-8-207 0 0,-29 28 1 0 0,63-57-87 0 0,71-86-102 0 0,-41 41 92 0 0,6 6 23 0 0,-20 31-6 0 0,4 4 0 0 0,100-56 79 0 0,-186 122 0 0 0,0 0 0 0 0,0 0 0 0 0,1 2 0 0 0,8-3 0 0 0,-22 8 0 0 0,0 1 0 0 0,-1 0 0 0 0,1 0 0 0 0,0-1 0 0 0,-1 1 0 0 0,1 0 0 0 0,0 0 0 0 0,-1 0 0 0 0,1 0 0 0 0,0 0 0 0 0,-1 0 0 0 0,1 0 0 0 0,0 0 0 0 0,-1 0 0 0 0,1 0 0 0 0,0 0 0 0 0,-1 0 0 0 0,2 1 0 0 0,-2-1 0 0 0,0 1 0 0 0,1-1 0 0 0,-1 1 0 0 0,0-1 0 0 0,0 1 0 0 0,1-1-1 0 0,-1 1 1 0 0,0 0 0 0 0,0-1 0 0 0,0 1 0 0 0,0-1 0 0 0,0 1 0 0 0,0 0 0 0 0,0-1-1 0 0,0 1 1 0 0,0-1 0 0 0,0 1 0 0 0,0 0 0 0 0,0-1 0 0 0,0 1 0 0 0,-1-1 0 0 0,1 1 0 0 0,-1 2 3 0 0,0 0 0 0 0,0 0 1 0 0,-1 0-1 0 0,0 2-3 0 0,-5 5 31 0 0,0 1-1 0 0,-7 6-30 0 0,6-7 16 0 0,-44 51 248 0 0,-3-3 0 0 0,-8 4-264 0 0,0 1 408 0 0,-48 64-408 0 0,-23 35 308 0 0,-57 70 79 0 0,16-23-180 0 0,170-203-192 0 0,-31 37 30 0 0,31-35 1 0 0,-1 0-1 0 0,1 0 1 0 0,0 1-1 0 0,-1 3-45 0 0,6-10 96 0 0,4-4 0 0 0,10-4-124 0 0,-2 0-1 0 0,1-1 1 0 0,-1 0 0 0 0,0-1-1 0 0,9-8 29 0 0,59-54-336 0 0,-79 70 334 0 0,244-243-400 0 0,-86 81 311 0 0,329-296-45 0 0,-435 410 125 0 0,125-105-69 0 0,-173 149 80 0 0,115-85-37 0 0,-95 73 25 0 0,1 0 1 0 0,1 2-1 0 0,25-11 12 0 0,-26 16 0 0 0,-10 6 19 0 0,-16 3-18 0 0,0 0 1 0 0,0-1-1 0 0,0 1 0 0 0,0 0 1 0 0,0 0-1 0 0,0 0 0 0 0,0 0 1 0 0,0 0-1 0 0,1 0 0 0 0,-1 0 1 0 0,0 0-1 0 0,0 0 1 0 0,0 0-1 0 0,0 0 0 0 0,0 0 1 0 0,0 0-1 0 0,0 0 0 0 0,0 0 1 0 0,0 0-1 0 0,0 0 0 0 0,1 0 1 0 0,-1 0-1 0 0,0 0 0 0 0,0 0 1 0 0,0 0-1 0 0,0 0 0 0 0,0 0 1 0 0,0 0-1 0 0,0 0 1 0 0,0 1-1 0 0,0-1 0 0 0,0 0 1 0 0,0 0-1 0 0,1 0 0 0 0,-1 0 1 0 0,0 0-1 0 0,0 0 0 0 0,0 0 1 0 0,0 0-1 0 0,0 0 0 0 0,0 0 1 0 0,0 0-1 0 0,0 0 0 0 0,0 0 1 0 0,0 0-1 0 0,0 0 1 0 0,0 0-1 0 0,0 0 0 0 0,0 0 1 0 0,0 1-1 0 0,0-1 0 0 0,0 0 1 0 0,0 0-1 0 0,0 0 0 0 0,0 0 1 0 0,0 0-1 0 0,0 0 0 0 0,0 0 1 0 0,0 0-1 0 0,0 0 0 0 0,0 0 1 0 0,0 1-1 0 0,0-1 1 0 0,0 0-1 0 0,0 0 0 0 0,0 0 1 0 0,0 0-2 0 0,-1 6 34 0 0,0 0 0 0 0,0 0 0 0 0,0 1 0 0 0,0-1 0 0 0,-1 0 1 0 0,0-1-1 0 0,-1 1 0 0 0,1 0 0 0 0,-3 3-34 0 0,-5 9 160 0 0,-1 0 1 0 0,-7 6-161 0 0,-73 96 493 0 0,49-67-357 0 0,-25 32 58 0 0,-38 50 52 0 0,72-90-222 0 0,-183 235 111 0 0,81-128-67 0 0,8-10 21 0 0,90-100-76 0 0,-82 97-13 0 0,104-122 0 0 0,-5 4 0 0 0,2 1 0 0 0,0 1 0 0 0,-5 11 0 0 0,22-32 0 0 0,0-1 0 0 0,0 1 0 0 0,0-1 0 0 0,0 1 0 0 0,0-1 0 0 0,1 1 0 0 0,-1 0 0 0 0,1-1 0 0 0,-1 1 0 0 0,1 0 0 0 0,-1 1 0 0 0,1-3 0 0 0,0 1 0 0 0,0-1 0 0 0,1 0 0 0 0,-1 0 0 0 0,0 0 0 0 0,0 0 0 0 0,0 0 0 0 0,0 1 0 0 0,0-1 0 0 0,0 0 0 0 0,0 0 0 0 0,1 0 0 0 0,-1 0 0 0 0,0 0 0 0 0,0 0 0 0 0,0 0 0 0 0,0 0 0 0 0,0 1 0 0 0,1-1 0 0 0,-1 0 0 0 0,0 0 0 0 0,0 0 0 0 0,0 0 0 0 0,0 0 0 0 0,1 0 0 0 0,-1 0 0 0 0,0 0 0 0 0,0 0 0 0 0,0 0 0 0 0,0 0 0 0 0,1 0 0 0 0,8-2 0 0 0,-3 0-3 0 0,0 0 0 0 0,-1-1-1 0 0,1 0 1 0 0,0 0 0 0 0,-1-1-1 0 0,4-2 4 0 0,7-7-68 0 0,7-8 68 0 0,-12 11-30 0 0,494-498-614 0 0,-252 247 398 0 0,41-6 100 0 0,-209 194 95 0 0,1-2 48 0 0,-63 59 3 0 0,-15 11 3 0 0,-7 5-3 0 0,-1 0 1 0 0,0 0-1 0 0,0 0 1 0 0,0 0-1 0 0,0 0 1 0 0,0 0-1 0 0,1 0 1 0 0,-1 0-1 0 0,0 0 1 0 0,0 0-1 0 0,0 0 1 0 0,0 0-1 0 0,1 0 1 0 0,-1 0-1 0 0,0 0 1 0 0,0 0 0 0 0,0 0-1 0 0,0 0 1 0 0,1 0-1 0 0,-1 0 1 0 0,0 0-1 0 0,0 0 1 0 0,0 0-1 0 0,0 0 1 0 0,1 0-1 0 0,-1 0 1 0 0,0 0-1 0 0,0 0 1 0 0,0 1-1 0 0,0-1 1 0 0,0 0-1 0 0,0 1 7 0 0,0 1 1 0 0,0-1 0 0 0,0 1-1 0 0,0 0 1 0 0,0-1-1 0 0,-1 1 1 0 0,1-1-1 0 0,-1 1 1 0 0,1-1-1 0 0,-1 0 1 0 0,1 1 0 0 0,-1 0-8 0 0,-4 9 52 0 0,-1 0 0 0 0,0 0 1 0 0,-5 7-53 0 0,-25 29 140 0 0,23-30-83 0 0,-306 366 586 0 0,307-369-638 0 0,-247 309 153 0 0,29-36-41 0 0,-247 284-40 0 0,334-390-17 0 0,127-161 18 0 0,-14 14-78 0 0,30-34 1 0 0,-5 6 7 0 0,3-4 6 0 0,3-2 48 0 0,13-19-21 0 0,121-145-219 0 0,-4 19-77 0 0,52-59 80 0 0,39-47 46 0 0,7 5 56 0 0,-154 172 22 0 0,17-7 51 0 0,83-62-63 0 0,-120 99 51 0 0,30-23 10 0 0,-53 43 4 0 0,25-12-2 0 0,3-3 0 0 0,-51 32 2 0 0,-8 7-1 0 0,-1 0 0 0 0,0 0-1 0 0,0 0 1 0 0,1 0 0 0 0,-1-1-1 0 0,0 1 1 0 0,1 0 0 0 0,-1 0 0 0 0,0 0-1 0 0,0 0 1 0 0,1 0 0 0 0,-1 0-1 0 0,0 0 1 0 0,1 0 0 0 0,-1 0-1 0 0,0 0 1 0 0,1 0 0 0 0,-1 0 0 0 0,0 0-1 0 0,1 0 0 0 0,-1 0 2 0 0,0 0-1 0 0,0 1 1 0 0,0-1-1 0 0,0 0 1 0 0,1 0-1 0 0,-1 1 1 0 0,0-1-1 0 0,0 0 1 0 0,0 0 0 0 0,0 1-1 0 0,0-1 1 0 0,0 0-1 0 0,0 1 1 0 0,0-1-1 0 0,0 0 1 0 0,0 0-1 0 0,0 1 1 0 0,0-1-1 0 0,0 0 1 0 0,0 1-1 0 0,0-1 1 0 0,0 0-2 0 0,-3 12 44 0 0,-3 2 5 0 0,-1 1 0 0 0,-1-1 0 0 0,-4 6-49 0 0,6-10 19 0 0,-20 30 80 0 0,-1-1-1 0 0,-2-1 1 0 0,-9 6-99 0 0,-102 103 197 0 0,47-51-118 0 0,-168 208 86 0 0,72-78-44 0 0,-26 6 18 0 0,3-3 76 0 0,101-96 73 0 0,109-131-208 0 0,6-5-13 0 0,15-12-60 0 0,-1 0 0 0 0,12-14-7 0 0,35-43-48 0 0,-36 40-3 0 0,124-133-188 0 0,-3 3 91 0 0,-72 76 116 0 0,96-104-111 0 0,8 9-21 0 0,7 20 25 0 0,3 7 58 0 0,-182 146 77 0 0,73-54-5 0 0,-65 49 10 0 0,1 2-1 0 0,1 0 0 0 0,11-4 0 0 0,-30 15 0 0 0,0-1 0 0 0,0 1 0 0 0,0-1 0 0 0,0 1 0 0 0,0-1 0 0 0,0 1 0 0 0,0 0 0 0 0,0-1 0 0 0,0 1 0 0 0,0 0 0 0 0,0 0 0 0 0,0 0 0 0 0,1 0 0 0 0,-2 0 1 0 0,1 1-1 0 0,-1-1 1 0 0,0 0-1 0 0,0 1 1 0 0,0-1-1 0 0,0 1 1 0 0,1-1-1 0 0,-1 0 1 0 0,0 1-1 0 0,0-1 1 0 0,0 1-1 0 0,0-1 0 0 0,0 1 1 0 0,0-1-1 0 0,0 0 1 0 0,0 1-1 0 0,0-1 1 0 0,0 1-1 0 0,0-1 1 0 0,0 1-1 0 0,0-1 1 0 0,-1 0-1 0 0,1 1 1 0 0,0-1-1 0 0,0 1 0 0 0,-7 16 62 0 0,-2 2 32 0 0,-2 0 1 0 0,0-1-1 0 0,-1 0-94 0 0,-41 54 211 0 0,53-72-211 0 0,-189 229 442 0 0,-10-7-240 0 0,31-36-112 0 0,-49 55 12 0 0,108-120-55 0 0,20-26 9 0 0,-41 47 59 0 0,113-121-91 0 0,8-9 42 0 0,8-10-30 0 0,5-4-28 0 0,9-6-70 0 0,-1 0 0 0 0,0-1 0 0 0,0-1 0 0 0,6-6 62 0 0,47-49-159 0 0,-57 57 137 0 0,85-99-204 0 0,-8 8 68 0 0,-19 30 122 0 0,13-16-17 0 0,-43 46 41 0 0,77-83-43 0 0,277-249-40 0 0,-235 237 35 0 0,-154 133 63 0 0,0 0 1 0 0,0 0-1 0 0,0 1 0 0 0,0-1 1 0 0,0 0-1 0 0,0 1 0 0 0,0-1 0 0 0,0 1 1 0 0,1-1-4 0 0,-2 2 12 0 0,0 0 0 0 0,-1 0 0 0 0,1-1 0 0 0,0 1 0 0 0,0 0 0 0 0,-1 0 0 0 0,1 0 0 0 0,-1-1 0 0 0,1 1 0 0 0,-1 0 0 0 0,1 0 0 0 0,-1 0-12 0 0,-30 41 510 0 0,-14 13-510 0 0,18-22 82 0 0,-210 233 241 0 0,114-134-273 0 0,-162 208 63 0 0,-76 90-37 0 0,197-242-65 0 0,92-107 53 0 0,86-90-157 0 0,5-8-81 0 0,-1-1 0 0 0,-1-1 174 0 0,-5 6-58 0 0,42-44-148 0 0,180-199-276 0 0,-187 202 406 0 0,176-201-148 0 0,12 10 66 0 0,1 23-40 0 0,-78 76 61 0 0,-88 80 100 0 0,4 4-1 0 0,3 2 38 0 0,-43 35-13 0 0,41-29 17 0 0,-57 42-25 0 0,1 1 0 0 0,1 1 0 0 0,1 0 21 0 0,-12 6-6 0 0,-1 1 0 0 0,3 0 6 0 0,0 1 3 0 0,-11 2-3 0 0,1 0 1 0 0,-1 0 0 0 0,0 0-1 0 0,1 0 1 0 0,-1 0 0 0 0,0 0 0 0 0,1 0-1 0 0,-1 0 1 0 0,0 0 0 0 0,0 0-1 0 0,1 0 1 0 0,-1 1 0 0 0,0-1 0 0 0,1 0-1 0 0,-1 0 1 0 0,0 0 0 0 0,0 0-1 0 0,1 0 1 0 0,-1 1 0 0 0,0-1-1 0 0,0 0 1 0 0,0 0 0 0 0,1 1-1 0 0,-1-1 3 0 0,0 1 1 0 0,1 0-1 0 0,-1-1 1 0 0,0 1 0 0 0,0 0-1 0 0,0-1 1 0 0,0 1-1 0 0,0 0 1 0 0,0 0-1 0 0,0-1 1 0 0,0 1-1 0 0,0 0 1 0 0,0-1-1 0 0,0 2-3 0 0,-5 13 55 0 0,1-6-4 0 0,0-1-1 0 0,-4 5-50 0 0,-11 15 167 0 0,-5 4-167 0 0,4-7 63 0 0,-125 169 379 0 0,83-112-294 0 0,-57 71 0 0 0,-72 73-6 0 0,-122 151-12 0 0,49-27 58 0 0,219-292-117 0 0,35-44-15 0 0,9-12-20 0 0,5-3-8 0 0,3-2-39 0 0,0-1 0 0 0,0 0 1 0 0,-1 0-1 0 0,1-1 0 0 0,-1 0 0 0 0,2-1 11 0 0,12-13-148 0 0,4-6 148 0 0,27-31-158 0 0,15-16 10 0 0,292-301-139 0 0,-153 163 161 0 0,77-68-25 0 0,53-2 55 0 0,-282 237 89 0 0,20-17-39 0 0,-50 43 41 0 0,0 1-1 0 0,8-2 6 0 0,-22 13-3 0 0,1 0 0 0 0,0 1 0 0 0,-1 0 0 0 0,7-1 3 0 0,-7 3-22 0 0,-9 2 21 0 0,1 0 0 0 0,-1 0 1 0 0,0 0-1 0 0,1 0 0 0 0,-1 0 1 0 0,0 0-1 0 0,0 0 0 0 0,1 0 1 0 0,-1 0-1 0 0,0 0 0 0 0,0 0 1 0 0,1 0-1 0 0,-1 1 0 0 0,0-1 1 0 0,0 0-1 0 0,1 0 0 0 0,-1 0 1 0 0,0 0-1 0 0,0 1 0 0 0,0-1 1 0 0,1 0-1 0 0,-1 0 1 0 0,0 1 3 0 0,1 0 0 0 0,-1 0 0 0 0,0 0 1 0 0,0 0-1 0 0,1 1 0 0 0,-1-1 0 0 0,0 0 0 0 0,0 0 0 0 0,0 0 1 0 0,0 0-1 0 0,0 0 0 0 0,0 0 0 0 0,-1 0 0 0 0,1 0 0 0 0,0 0 1 0 0,-1 0-1 0 0,1 0 0 0 0,0 0 0 0 0,-1 0-3 0 0,-2 7 61 0 0,-1 0-1 0 0,-1 3-60 0 0,-33 55 333 0 0,-2 0 0 0 0,-18 17-333 0 0,-14 10 406 0 0,-19 13-406 0 0,34-41 74 0 0,-163 192 126 0 0,55-35-152 0 0,26-33-22 0 0,71-106 0 0 0,31-40 31 0 0,-14 25-57 0 0,36-46 43 0 0,15-21-43 0 0,0-1 1 0 0,-1 1-1 0 0,1-1 1 0 0,0 1-1 0 0,-1 0 1 0 0,1-1-1 0 0,0 1 1 0 0,-1-1 0 0 0,1 1-1 0 0,0 0 1 0 0,0-1-1 0 0,0 1 1 0 0,0-1-1 0 0,0 1 1 0 0,0 0 0 0 0,-1-1-1 0 0,2 1 1 0 0,-1 0-1 0 0,0 0 0 0 0,0-1-1 0 0,1 0 1 0 0,-1 1-1 0 0,1-1 0 0 0,-1 0 1 0 0,1 0-1 0 0,0 0 0 0 0,-1 0 0 0 0,1 1 1 0 0,-1-1-1 0 0,1 0 0 0 0,0 0 0 0 0,-1 0 1 0 0,1 0-1 0 0,-1-1 0 0 0,1 1 1 0 0,0 0-1 0 0,-1 0 0 0 0,1 0 0 0 0,-1 0 1 0 0,1-1-1 0 0,0 1 0 0 0,-1 0 1 0 0,8-3-23 0 0,0-1 0 0 0,0 0 1 0 0,-1 0-1 0 0,0-1 0 0 0,0 0 0 0 0,0 0 0 0 0,4-5 23 0 0,30-27-142 0 0,-2-2 1 0 0,10-15 141 0 0,-18 20-69 0 0,16-18-28 0 0,220-228-366 0 0,-72 102 176 0 0,-72 67 213 0 0,-55 48-14 0 0,80-72 13 0 0,-122 113 45 0 0,1 1 0 0 0,16-10 30 0 0,-34 26 2 0 0,-8 5-2 0 0,-1 0 1 0 0,0 0 0 0 0,0 0-1 0 0,1 0 1 0 0,-1 0-1 0 0,0 0 1 0 0,1 0 0 0 0,-1-1-1 0 0,0 1 1 0 0,0 0-1 0 0,1 0 1 0 0,-1 0-1 0 0,0 0 1 0 0,1 0 0 0 0,-1 0-1 0 0,0 0 1 0 0,0 1-1 0 0,1-1 1 0 0,-1 0 0 0 0,0 0-1 0 0,1 0 1 0 0,-1 0 1 0 0,0 1 0 0 0,0-1-1 0 0,1 0 1 0 0,-1 0-1 0 0,0 1 1 0 0,0-1 0 0 0,0 0-1 0 0,1 1 1 0 0,-1-1 0 0 0,0 0-1 0 0,0 1 1 0 0,0-1 0 0 0,0 0-1 0 0,0 1 1 0 0,0-1 0 0 0,0 0-1 0 0,0 1 1 0 0,0-1 0 0 0,0 0-1 0 0,0 1 1 0 0,0-1-2 0 0,-2 12 37 0 0,-1-5-4 0 0,1 0-1 0 0,-3 3-32 0 0,-15 26 253 0 0,-1 0 1 0 0,-9 8-254 0 0,-52 67 519 0 0,42-58-379 0 0,-44 53 284 0 0,-35 31-424 0 0,41-52 152 0 0,-54 81-152 0 0,79-94 10 0 0,-34 50 44 0 0,70-95-44 0 0,16-26-11 0 0,1-1-1 0 0,-1 1 1 0 0,1 0-1 0 0,-1 0 1 0 0,1 0-1 0 0,-1 0 1 0 0,1 0-1 0 0,-1 0 1 0 0,1-1-1 0 0,0 1 1 0 0,0 0-1 0 0,0 0 1 0 0,-1 0-1 0 0,1 0 1 0 0,0 0-1 0 0,0 0 1 0 0,0 1 1 0 0,1-2-4 0 0,-1 1 1 0 0,0-1 0 0 0,0 0-1 0 0,1 1 1 0 0,-1-1-1 0 0,0 0 1 0 0,0 1-1 0 0,1-1 1 0 0,-1 0-1 0 0,0 0 1 0 0,1 0 0 0 0,-1 1-1 0 0,1-1 1 0 0,-1 0-1 0 0,0 0 1 0 0,1 0-1 0 0,-1 0 1 0 0,0 0-1 0 0,1 1 1 0 0,0-1 3 0 0,11-1-69 0 0,-8 0 40 0 0,1 0-1 0 0,0 0 1 0 0,0-1 0 0 0,2-1 29 0 0,13-8-124 0 0,1 0-1 0 0,-1-2 1 0 0,8-8 124 0 0,-27 21-5 0 0,83-65-1073 0 0,72-73 1078 0 0,-39 21-618 0 0,-49 47 340 0 0,-54 56 250 0 0,-1 0 0 0 0,-1-1 0 0 0,0 0 0 0 0,2-5 28 0 0,-7 7 11 0 0,-6 10 101 0 0,-1 3 252 0 0,-2 3 87 0 0,-4 4-117 0 0,-1 1 0 0 0,1-1 1 0 0,-3 6-335 0 0,-16 29 542 0 0,23-38-498 0 0,-9 16 156 0 0,1 1 0 0 0,0-1 1 0 0,2 2-1 0 0,-5 17-200 0 0,9-23-125 0 0,0 0 0 0 0,2 1 0 0 0,-1-1 1 0 0,2 1-1 0 0,0 0 0 0 0,2 14 125 0 0,4 5-843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4:27.865"/>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547 447 2303 0 0,'-2'2'167'0'0,"-59"53"2188"0"0,-6 15 99 0 0,-50 67-2454 0 0,11-9 966 0 0,19-30 24 0 0,82-92-922 0 0,-22 25 537 0 0,3 1 0 0 0,-6 10-605 0 0,11-15 394 0 0,17-25-279 0 0,2-2-10 0 0,4 0-18 0 0,1 0-81 0 0,-1-1 1 0 0,1 1-1 0 0,-1-1 1 0 0,0 0-1 0 0,1 0 0 0 0,-1-1 1 0 0,0 0-1 0 0,0 1 1 0 0,0-1-1 0 0,0-1 0 0 0,0 1-6 0 0,13-9 5 0 0,-1 0 0 0 0,1-3-5 0 0,0 1-12 0 0,34-26-50 0 0,57-43-159 0 0,4-12 221 0 0,48-57-174 0 0,0-2-13 0 0,-111 108 111 0 0,120-105-131 0 0,-110 102 67 0 0,61-37 140 0 0,-103 74-25 0 0,22-14-2 0 0,1 1-1 0 0,22-8 28 0 0,-53 29 32 0 0,-1 0 0 0 0,1 0 0 0 0,1 1-32 0 0,-8 1 95 0 0,-2 1-6 0 0,-1 3 29 0 0,-3 7 36 0 0,-2 0 1 0 0,1 0-1 0 0,-1 0 1 0 0,-1-1 0 0 0,-2 3-155 0 0,-41 46 547 0 0,30-36-342 0 0,-31 38 267 0 0,-30 32 153 0 0,26-36-392 0 0,-56 63 114 0 0,32-28-129 0 0,-65 72 108 0 0,85-100-203 0 0,-12 13 98 0 0,-5-2-221 0 0,47-48 44 0 0,-47 44-12 0 0,50-44 50 0 0,-15 20-82 0 0,38-43 64 0 0,3-3 8 0 0,4-3-8 0 0,36-30-322 0 0,20-23 258 0 0,-9 8-101 0 0,55-49-159 0 0,59-74 260 0 0,-149 152 0 0 0,124-136-108 0 0,8 6 20 0 0,76-41-80 0 0,-36 50 16 0 0,-138 106 137 0 0,-49 33 15 0 0,6-5 0 0 0,0 2 0 0 0,1-1 0 0 0,-1 1 0 0 0,1 0 0 0 0,0 0 0 0 0,-7 4 0 0 0,-1-1 0 0 0,1 1 0 0 0,-1 0 0 0 0,1 0 0 0 0,0-1 0 0 0,-1 1 0 0 0,1 0 0 0 0,0 0 0 0 0,-1 0 0 0 0,1 0 0 0 0,0 0 0 0 0,0 0 0 0 0,-1 0 0 0 0,1 0 0 0 0,0 0 0 0 0,-1 0 0 0 0,1 0 0 0 0,0 1 0 0 0,0-1 0 0 0,-1 0 0 0 0,1 1 0 0 0,-1 0-1 0 0,0-1 1 0 0,1 1 0 0 0,-1 0-1 0 0,0 0 1 0 0,1-1 0 0 0,-1 1-1 0 0,0 0 1 0 0,0 0 0 0 0,0-1-1 0 0,0 1 1 0 0,0 0 0 0 0,0 0-1 0 0,0-1 1 0 0,0 1 0 0 0,0 0-1 0 0,0 0 1 0 0,0-1 0 0 0,0 1-1 0 0,-1 0 1 0 0,1 4 12 0 0,-2 0 0 0 0,1-1-1 0 0,-1 2-11 0 0,-5 11 146 0 0,-1-1-1 0 0,0 0 1 0 0,-9 13-146 0 0,-34 44 362 0 0,-11 3 204 0 0,-24 20-566 0 0,27-31 174 0 0,-119 151 211 0 0,2-7-90 0 0,71-88-155 0 0,90-103-137 0 0,-121 139 101 0 0,110-129-71 0 0,-33 36 163 0 0,2 4-196 0 0,55-65 93 0 0,2-3 3 0 0,3-1 0 0 0,5-3-87 0 0,0 0 0 0 0,-1 0 0 0 0,0-1-1 0 0,1 0 1 0 0,-1 0 0 0 0,-1 0 0 0 0,2-3-9 0 0,15-14-129 0 0,7-11 129 0 0,-17 18-11 0 0,153-166-172 0 0,-67 73 100 0 0,232-239-269 0 0,-140 149 220 0 0,23-24 30 0 0,-163 174 43 0 0,2 3 0 0 0,17-9 59 0 0,-55 43 0 0 0,0 1 0 0 0,4-1 0 0 0,-5 4 14 0 0,-11 6 12 0 0,-3 4 1 0 0,-1 5-3 0 0,-1-1 0 0 0,0 0 0 0 0,0 1 1 0 0,0-1-1 0 0,-1 0 0 0 0,0 0 0 0 0,0 0 0 0 0,-2 2-24 0 0,-9 14 164 0 0,-13 17-164 0 0,-69 91 233 0 0,-55 78 52 0 0,-111 150 32 0 0,57-90-192 0 0,196-256-110 0 0,-212 305 110 0 0,150-214-99 0 0,9-14 32 0 0,58-84-33 0 0,0 1 0 0 0,1-1-1 0 0,-1 1 1 0 0,0 4-25 0 0,3-8 76 0 0,4-3-66 0 0,1-1 1 0 0,-1 0-1 0 0,1 0 1 0 0,-1 0-1 0 0,0 0 0 0 0,1-1 1 0 0,-1 1-1 0 0,0-1 1 0 0,0 0-1 0 0,0 0 0 0 0,1-1-9 0 0,-3 3-1 0 0,14-10-39 0 0,-1-1 0 0 0,0 0 0 0 0,4-6 39 0 0,39-40-65 0 0,-45 44 56 0 0,115-126-63 0 0,55-57-43 0 0,-122 135 96 0 0,66-69-44 0 0,-10 4 20 0 0,131-134-20 0 0,-64 94-79 0 0,82-51 142 0 0,-142 130-54 0 0,-99 74 54 0 0,-16 9 0 0 0,-8 4 0 0 0,1 0 0 0 0,-1 0 0 0 0,0 0 0 0 0,0 0 0 0 0,0 0 0 0 0,0 0 0 0 0,1 0 0 0 0,-1 0 0 0 0,0 0 0 0 0,0 0 0 0 0,0 0 0 0 0,1 0 0 0 0,-1 0 0 0 0,0 0 0 0 0,0 0 0 0 0,0 0 0 0 0,0 0 0 0 0,1 0 0 0 0,-1 1 0 0 0,0-1 0 0 0,0 0 0 0 0,0 0 0 0 0,0 0 0 0 0,1 0 0 0 0,-1 0 0 0 0,0 0 0 0 0,0 1 0 0 0,0 0 2 0 0,1 0-1 0 0,-1 0 0 0 0,0 0 1 0 0,0 1-1 0 0,0-1 0 0 0,0 0 1 0 0,0 0-1 0 0,0 1 0 0 0,0-1 1 0 0,0 0-1 0 0,-1 0 0 0 0,1 0 1 0 0,0 1-1 0 0,-1-1 0 0 0,1 0-1 0 0,-10 25 61 0 0,8-23-50 0 0,-8 21 47 0 0,-2-1-1 0 0,-1-1 1 0 0,-1 0-1 0 0,-10 11-57 0 0,-68 79 216 0 0,68-84-170 0 0,-339 392 328 0 0,149-152-270 0 0,55-68-10 0 0,42-55-47 0 0,-107 136 66 0 0,133-172-41 0 0,90-107-68 0 0,0-1-3 0 0,0 0 0 0 0,0-1 0 0 0,0 1 0 0 0,1 0 0 0 0,-1 0-1 0 0,0 0 1 0 0,1 0 0 0 0,-1 1 0 0 0,0-1-1 0 0,1 0 0 0 0,0-1 0 0 0,0 0 0 0 0,0 0 0 0 0,0 1 0 0 0,0-1 0 0 0,0 0 0 0 0,0 0 0 0 0,0 1 0 0 0,0-1 0 0 0,0 0 0 0 0,0 0 0 0 0,0 1 0 0 0,0-1 0 0 0,0 0 0 0 0,0 0 0 0 0,0 1 0 0 0,0-1 0 0 0,0 0 0 0 0,0 0 0 0 0,1 0 0 0 0,-1 1 0 0 0,0-1 0 0 0,0 0 0 0 0,0 0 0 0 0,0 0 0 0 0,0 1 0 0 0,1-1 0 0 0,-1 0 0 0 0,0 0 0 0 0,0 0 0 0 0,0 0 0 0 0,1 1 0 0 0,-1-1 0 0 0,0 0 0 0 0,0 0 0 0 0,1 0 0 0 0,-1 0 0 0 0,0 0 0 0 0,0 0 0 0 0,1 0 0 0 0,-1 0 0 0 0,0 0 0 0 0,0 0 0 0 0,1 0 0 0 0,1 0 0 0 0,1-1 0 0 0,-1 0 0 0 0,1 0 0 0 0,-1 0 0 0 0,0 0 0 0 0,0 0 0 0 0,1 0 0 0 0,-1-1 0 0 0,0 1 0 0 0,14-11-32 0 0,0 0-1 0 0,-1-1 0 0 0,7-9 33 0 0,-12 12-30 0 0,64-59-185 0 0,54-54-82 0 0,60-86 115 0 0,-20 22 67 0 0,82-65-65 0 0,-104 106 85 0 0,247-235-45 0 0,-312 312 104 0 0,-60 53 18 0 0,1 1 0 0 0,20-10 18 0 0,-21 15 0 0 0,-13 8 0 0 0,-8 2 0 0 0,0 0 0 0 0,1 0 0 0 0,-1 0 0 0 0,0 0 0 0 0,0 0 0 0 0,0 0 0 0 0,1 0 0 0 0,-1 0 0 0 0,0 0 0 0 0,0 0 0 0 0,0 0 0 0 0,1 0 0 0 0,-1 0 0 0 0,0 0 0 0 0,0 0 0 0 0,0 0 0 0 0,1 0 0 0 0,-1 1 0 0 0,0-1 0 0 0,0 0 0 0 0,0 0 0 0 0,0 0 0 0 0,1 0 0 0 0,-1 0 0 0 0,0 1 0 0 0,0 0 3 0 0,0 0-1 0 0,0 0 1 0 0,0 1-1 0 0,0-1 0 0 0,0 0 1 0 0,0 1-1 0 0,0-1 1 0 0,-1 0-1 0 0,1 0 1 0 0,-1 1-1 0 0,1-1 1 0 0,-1 1-3 0 0,-9 21 77 0 0,-1 0 35 0 0,-2-1 0 0 0,-8 10-112 0 0,17-25 23 0 0,-121 173 788 0 0,-62 61-811 0 0,-155 157 245 0 0,145-163-150 0 0,24-27-32 0 0,118-144-63 0 0,-114 125 0 0 0,152-172 1 0 0,2-2 10 0 0,-10 13-11 0 0,14-12 60 0 0,10-14-25 0 0,4-4-10 0 0,22-15-48 0 0,0-1 0 0 0,-1-1-1 0 0,17-19 24 0 0,65-72-290 0 0,-59 59 204 0 0,46-47 15 0 0,284-289-206 0 0,-54 102 87 0 0,-275 249 106 0 0,42-23 84 0 0,-89 58 0 0 0,-1 0 0 0 0,1 1 0 0 0,0-1 0 0 0,0 1 0 0 0,0-1 0 0 0,0 1 0 0 0,0-1 0 0 0,0 1 0 0 0,0 0 0 0 0,0-1 0 0 0,0 1 0 0 0,0 0 0 0 0,0 0 0 0 0,0 0 0 0 0,0 0 0 0 0,-1 0 0 0 0,1 0 1 0 0,-1 0-1 0 0,0 0 0 0 0,0 0 0 0 0,0 1 0 0 0,1-1 0 0 0,-1 0 1 0 0,0 0-1 0 0,0 0 0 0 0,0 1 0 0 0,0-1 0 0 0,1 0 0 0 0,-1 0 0 0 0,0 1 1 0 0,0-1-1 0 0,0 0 0 0 0,0 0 0 0 0,0 1 0 0 0,0-1 0 0 0,0 0 1 0 0,0 0-1 0 0,0 1 0 0 0,0-1 0 0 0,0 10 21 0 0,-1-6 0 0 0,0 0 0 0 0,0 0 0 0 0,0 0-1 0 0,-1 1-20 0 0,-5 9 97 0 0,-1 1-1 0 0,-4 4-96 0 0,-1 2 67 0 0,-148 232 525 0 0,55-107-232 0 0,-16 6-360 0 0,-47 53 64 0 0,25-31-53 0 0,123-148 7 0 0,0 1-1 0 0,2 1 1 0 0,-5 11-18 0 0,19-30 3 0 0,1 0 0 0 0,0 0-1 0 0,0 0 1 0 0,0 3-3 0 0,4-12 1 0 0,0 0-1 0 0,0 0 1 0 0,0 0 0 0 0,0 0-1 0 0,0 0 1 0 0,-1 1 0 0 0,1-1-1 0 0,0 0 1 0 0,0 0 0 0 0,0 0-1 0 0,0 0 1 0 0,0 0 0 0 0,0 0-1 0 0,0 0 1 0 0,0 0 0 0 0,0 0-1 0 0,0 0 1 0 0,0 1 0 0 0,0-1-1 0 0,0 0 1 0 0,0 0 0 0 0,0 0-1 0 0,0 0 1 0 0,0 0 0 0 0,0 0-1 0 0,0 0 1 0 0,0 0 0 0 0,0 0-1 0 0,0 1 1 0 0,0-1 0 0 0,0 0-1 0 0,0 0 1 0 0,0 0 0 0 0,0 0-1 0 0,0 0 1 0 0,0 0 0 0 0,0 0-1 0 0,1 0 1 0 0,-1 0 0 0 0,0 0-1 0 0,0 0 1 0 0,0 0 0 0 0,0 1-1 0 0,0-1 1 0 0,0 0 0 0 0,0 0-1 0 0,0 0 1 0 0,0 0 0 0 0,0 0-1 0 0,0 0 1 0 0,1 0 0 0 0,-1 0-1 0 0,0 0 1 0 0,0 0 0 0 0,0 0-1 0 0,0 0 1 0 0,0 0 0 0 0,0 0-1 0 0,0 0 1 0 0,0 0 0 0 0,0 0-1 0 0,1 0 1 0 0,-1 0 0 0 0,0 0-1 0 0,2 0-6 0 0,1 0 1 0 0,0 0 0 0 0,-1 0-1 0 0,1-1 1 0 0,0 1 0 0 0,-1-1 0 0 0,1 1-1 0 0,-1-1 1 0 0,1 0 0 0 0,-1 0 0 0 0,1 0-1 0 0,-1 0 1 0 0,1-1 5 0 0,6-3-47 0 0,0-1 0 0 0,7-7 47 0 0,-15 12-1 0 0,87-72-159 0 0,-18 15 54 0 0,231-203-183 0 0,-105 83 138 0 0,-137 125 112 0 0,19-16-14 0 0,-64 58 50 0 0,1 1-1 0 0,0 0 0 0 0,0 1 1 0 0,14-5 3 0 0,-14 7-27 0 0,1 1 0 0 0,3 0 27 0 0,-4 3-13 0 0,-15 3 12 0 0,0-1 0 0 0,0 1-1 0 0,0 0 1 0 0,0 0 0 0 0,1 0 0 0 0,-1 0 0 0 0,0 0 0 0 0,0 0 0 0 0,0 0 0 0 0,0 0-1 0 0,0 0 1 0 0,0 0 0 0 0,0 0 0 0 0,1 0 0 0 0,-1 0 0 0 0,0 0 0 0 0,0 0-1 0 0,0 0 1 0 0,0 0 0 0 0,0 0 0 0 0,0 0 0 0 0,0 0 0 0 0,0 0 0 0 0,1 0 0 0 0,-1 0-1 0 0,0 0 1 0 0,0 1 0 0 0,0-1 0 0 0,0 0 0 0 0,0 0 0 0 0,0 0 0 0 0,0 0-1 0 0,0 0 1 0 0,0 0 0 0 0,0 0 0 0 0,1 0 0 0 0,-1 0 0 0 0,0 0 0 0 0,0 1 0 0 0,0-1-1 0 0,0 0 1 0 0,0 0 0 0 0,0 0 0 0 0,0 0 0 0 0,0 0 0 0 0,0 0 0 0 0,0 0 1 0 0,1 4 6 0 0,1-1 0 0 0,-1 0 0 0 0,0 0 0 0 0,0 0 0 0 0,-1 1 0 0 0,1-1 0 0 0,-1 0 0 0 0,1 1 0 0 0,-1-1 0 0 0,0 1 0 0 0,0-1 0 0 0,-1 0 0 0 0,1 1 0 0 0,-1-1 0 0 0,1 0 0 0 0,-1 1 0 0 0,-1 1-6 0 0,-8 22 143 0 0,-2-1 1 0 0,-10 18-144 0 0,9-20 95 0 0,-34 63 605 0 0,-28 34-700 0 0,-11 28 254 0 0,60-101-223 0 0,23-44-29 0 0,-13 26 65 0 0,0 3-67 0 0,12-25 10 0 0,1 1-1 0 0,-1 1 1 0 0,2-1 0 0 0,-1 0-1 0 0,0 10-9 0 0,3-17 0 0 0,-1 0 0 0 0,1 1 0 0 0,0-1 0 0 0,0 0 0 0 0,0 0 0 0 0,1 0 0 0 0,-1 0 0 0 0,1 2 0 0 0,-1-3-4 0 0,1 1 0 0 0,0-1 1 0 0,-1 0-1 0 0,1 1 0 0 0,0-1 0 0 0,0 0 0 0 0,0 0 0 0 0,0 0 0 0 0,0 0 0 0 0,0 0 0 0 0,0 0 1 0 0,1 0-1 0 0,-1 0 0 0 0,0 0 0 0 0,0 0 0 0 0,1 0 0 0 0,-1-1 0 0 0,1 1 0 0 0,-1-1 1 0 0,1 1-1 0 0,-1-1 0 0 0,0 0 0 0 0,1 1 0 0 0,-1-1 0 0 0,1 0 0 0 0,0 0 0 0 0,-1 0 0 0 0,1 0 1 0 0,-1 0-1 0 0,1 0 0 0 0,-1-1 0 0 0,1 1 0 0 0,-1 0 0 0 0,1-1 0 0 0,-1 1 4 0 0,10-5-35 0 0,0 0 0 0 0,-1 0-1 0 0,1-1 1 0 0,6-5 35 0 0,-15 10-3 0 0,48-35-190 0 0,24-22 193 0 0,-2 1-93 0 0,164-115-165 0 0,-232 169 258 0 0,6-3-8 0 0,-1-1-1 0 0,1 1 1 0 0,0 0-1 0 0,1 1 1 0 0,1 0 8 0 0,-10 4-2 0 0,1 0 1 0 0,0 0-1 0 0,-1 0 1 0 0,1 1-1 0 0,0-1 0 0 0,0 1 1 0 0,-1 0-1 0 0,1 0 0 0 0,0 0 1 0 0,0 0-1 0 0,0 0 0 0 0,-1 0 1 0 0,1 1-1 0 0,0 0 0 0 0,0-1 1 0 0,-1 1-1 0 0,1 0 0 0 0,-1 0 1 0 0,1 0-1 0 0,-1 1 1 0 0,1-1-1 0 0,-1 1 0 0 0,2 0 2 0 0,-1 2-17 0 0,1-1-1 0 0,-1 1 1 0 0,0 0-1 0 0,-1 0 1 0 0,1 0-1 0 0,-1 0 1 0 0,0 0-1 0 0,0 1 1 0 0,2 3 17 0 0,4 11-73 0 0,7 10-1230 0 0,1 5-4820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4:30.961"/>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3957 972 1375 0 0,'0'0'202'0'0,"0"0"307"0"0,0 0 135 0 0,0 0 27 0 0,-1 2-21 0 0,0 0-552 0 0,0 0-1 0 0,-1-1 0 0 0,1 1 0 0 0,-1 0 1 0 0,1-1-1 0 0,-1 1 0 0 0,0-1 0 0 0,0 1 1 0 0,-1 0-98 0 0,-22 11 578 0 0,1 0-89 0 0,-50 35 948 0 0,53-33-745 0 0,-5 5-692 0 0,-10 7 347 0 0,-17 12 137 0 0,-24 15-39 0 0,51-35-269 0 0,15-10 192 0 0,-8 4-368 0 0,15-11 110 0 0,0 0 0 0 0,0-1-1 0 0,0 1 1 0 0,-4 0-110 0 0,6-1 249 0 0,2-1 9 0 0,0 0 4 0 0,0 0-4 0 0,1-3-28 0 0,1-2-142 0 0,0-2-12 0 0,1 0 0 0 0,0 0 0 0 0,0 0 0 0 0,1 1 0 0 0,0-1 0 0 0,0 1 0 0 0,1-1-76 0 0,38-40-167 0 0,26-22 167 0 0,-37 38-62 0 0,127-121-1137 0 0,28-11 1199 0 0,-142 126-167 0 0,133-107-482 0 0,-134 108 519 0 0,-15 11 175 0 0,-27 24 172 0 0,-2 1 61 0 0,-10 1 194 0 0,3 1-358 0 0,-2 0 77 0 0,0 0 0 0 0,0 0-1 0 0,0 1 1 0 0,-4 2-191 0 0,-33 17 543 0 0,27-13-369 0 0,-79 37 379 0 0,11-6 80 0 0,-6 8-633 0 0,-177 110 560 0 0,220-130-518 0 0,-122 68 58 0 0,99-59-26 0 0,-32 9-74 0 0,32-17 64 0 0,-72 18-64 0 0,133-44 17 0 0,1-1 1 0 0,-9 1-18 0 0,17-2 12 0 0,-1-1 0 0 0,0 0 1 0 0,0 0-1 0 0,0-1 1 0 0,0 1-1 0 0,0-1 0 0 0,0 1 1 0 0,1-1-1 0 0,-4-1-12 0 0,6 1 4 0 0,1 1-1 0 0,-1 0 1 0 0,0-1-1 0 0,0 1 1 0 0,0-1 0 0 0,1 1-1 0 0,-1-1 1 0 0,0 1-1 0 0,0-1 1 0 0,1 1-1 0 0,-1-1 1 0 0,1 0-1 0 0,-1 1 1 0 0,0-1-1 0 0,1 0 1 0 0,-1 0 0 0 0,1 1-1 0 0,0-1 1 0 0,-1 0-1 0 0,1 0 1 0 0,0 0-1 0 0,-1 1 1 0 0,1-1-1 0 0,0 0 1 0 0,0 0-1 0 0,0 0 1 0 0,-1 0-1 0 0,1 0 1 0 0,0 0 0 0 0,1 0-4 0 0,-1-2 0 0 0,1 0 1 0 0,-1 0 0 0 0,1 0 0 0 0,0 0 0 0 0,0 0 0 0 0,0 0 0 0 0,1 0 0 0 0,1-2-1 0 0,10-18-58 0 0,2 1 1 0 0,0 1 0 0 0,10-10 57 0 0,58-58-308 0 0,51-45-1350 0 0,104-76 1658 0 0,-197 177-166 0 0,129-101-204 0 0,-121 98 295 0 0,13-10 62 0 0,-53 39 4 0 0,0 0 0 0 0,0 0 0 0 0,1 0 0 0 0,0 1 0 0 0,1 0 9 0 0,-8 5 89 0 0,-3 1 2 0 0,0 0 21 0 0,0 0 128 0 0,-3 1 59 0 0,-10 0-56 0 0,0 2 0 0 0,0 0 1 0 0,1 1-1 0 0,-2 0-243 0 0,-52 22 647 0 0,53-21-533 0 0,-187 86 588 0 0,48-20-450 0 0,96-47-136 0 0,-284 135 784 0 0,171-71-330 0 0,-3-9-222 0 0,-4-14-134 0 0,159-60-145 0 0,14-4-23 0 0,4-4 1 0 0,6-7-110 0 0,1 1 1 0 0,0-1-1 0 0,0 2 0 0 0,1-1 0 0 0,8-5 63 0 0,-6 4-80 0 0,243-221-1486 0 0,-189 174 985 0 0,14-5 581 0 0,72-48-335 0 0,-118 86 262 0 0,215-146-106 0 0,-219 153 173 0 0,3-3 39 0 0,-30 19 100 0 0,-2 0-117 0 0,0 1 0 0 0,0-1 0 0 0,0 1-1 0 0,0 0 1 0 0,0-1 0 0 0,0 1 0 0 0,0-1-1 0 0,0 1 1 0 0,0-1 0 0 0,1 1 0 0 0,-1 0-1 0 0,0-1 1 0 0,0 1 0 0 0,0 0 0 0 0,1-1-16 0 0,-1 1 19 0 0,0-1 0 0 0,0 1 0 0 0,1 0 0 0 0,-1-1 0 0 0,0 1 0 0 0,0 0 0 0 0,0-1 0 0 0,0 1 0 0 0,0-1 0 0 0,0 1 1 0 0,1-1-1 0 0,-1 1 0 0 0,0 0 0 0 0,0-1 0 0 0,0 1-19 0 0,-4 0 383 0 0,-13 5 292 0 0,-1 0 0 0 0,-15 6-675 0 0,-37 19 544 0 0,47-19-409 0 0,-198 94 563 0 0,15-5-531 0 0,-60 10-12 0 0,122-49-22 0 0,31-12-5 0 0,51-25-58 0 0,-36 16 47 0 0,50-18-69 0 0,-65 26 71 0 0,89-39-70 0 0,-1-2 0 0 0,1 0 1 0 0,-19 2-50 0 0,35-8 14 0 0,0 0 0 0 0,0 0 1 0 0,-5-1-15 0 0,9-1 16 0 0,0 1 1 0 0,0-1 0 0 0,0 1-1 0 0,0-1 1 0 0,0 0 0 0 0,0-1 0 0 0,-2 0-17 0 0,5 1 0 0 0,0 1 0 0 0,0-1 1 0 0,0 1-1 0 0,0-1 1 0 0,0 1-1 0 0,0-1 0 0 0,0 0 1 0 0,0 1-1 0 0,1-1 1 0 0,-1 0-1 0 0,0 0 0 0 0,1 1 1 0 0,-1-1-1 0 0,0 0 1 0 0,1 0-1 0 0,-1 0 0 0 0,1 0 1 0 0,-1 0-1 0 0,1 0 1 0 0,0 0-1 0 0,-1 0 0 0 0,1 0 1 0 0,0 0-1 0 0,0 0 0 0 0,0 0 1 0 0,0 0-1 0 0,0 0 1 0 0,0 0-1 0 0,0 0 0 0 0,0-1 1 0 0,0 1-1 0 0,0 0 1 0 0,0 0-1 0 0,1 0 0 0 0,-1 0 0 0 0,2-5-6 0 0,0 1-1 0 0,1-1 0 0 0,-1 1 0 0 0,1-1 1 0 0,4-3 6 0 0,8-14-250 0 0,1 1 1 0 0,12-11 249 0 0,40-40-493 0 0,-27 31 235 0 0,41-42-714 0 0,9-2 972 0 0,-41 41-143 0 0,36-31-38 0 0,-81 71 181 0 0,1 0 0 0 0,-1 0 0 0 0,0-1 0 0 0,0 0 0 0 0,1-2 0 0 0,4-5 0 0 0,1 4 12 0 0,-9 8 79 0 0,-4 0-44 0 0,1 1 0 0 0,-1 0-1 0 0,1 0 1 0 0,-1-1 0 0 0,1 1 0 0 0,-1 0 0 0 0,1 0 0 0 0,-1 0 0 0 0,1 1 0 0 0,-1-1-1 0 0,1 0 1 0 0,-1 1 0 0 0,1-1 0 0 0,-2 1-47 0 0,0 0 81 0 0,-12 3 92 0 0,-1-1 2 0 0,0 2-1 0 0,0 0 0 0 0,-10 5-174 0 0,-107 56 523 0 0,-43 9-326 0 0,110-48-143 0 0,-141 54 100 0 0,-14 6 126 0 0,199-78-252 0 0,-38 17 144 0 0,-58 16-172 0 0,95-35 46 0 0,14-4-17 0 0,0 0 0 0 0,0-1 1 0 0,-1 0-1 0 0,1 0 0 0 0,-7-1-29 0 0,15-1 32 0 0,1-2 0 0 0,2-4-44 0 0,1 1 1 0 0,0 0-1 0 0,0 0 0 0 0,0 1 1 0 0,1-1-1 0 0,-1 1 0 0 0,5-4 12 0 0,5-8-51 0 0,39-46-1185 0 0,15-11 1236 0 0,-31 35-241 0 0,120-118-525 0 0,-150 150 746 0 0,0 0 0 0 0,0 0 0 0 0,0-1 0 0 0,1-3 20 0 0,-6 9 1 0 0,0 0 0 0 0,-1 0 0 0 0,1 0 0 0 0,-1 0 0 0 0,1 0 0 0 0,-1-1 0 0 0,0 1 0 0 0,1 0 0 0 0,-1 0 0 0 0,0 0 0 0 0,0-1-1 0 0,0 1 7 0 0,0 0 1 0 0,0 0-1 0 0,0 1 0 0 0,-1-1 1 0 0,1 0-1 0 0,0 0 1 0 0,0 0-1 0 0,-1 0 0 0 0,1 0 1 0 0,-1 1-1 0 0,0-2-7 0 0,0 1 26 0 0,0 0-1 0 0,0-1 0 0 0,0 1 0 0 0,0 0 1 0 0,-1 0-1 0 0,1 0 0 0 0,0 0 0 0 0,-1 1 1 0 0,1-1-1 0 0,0 0 0 0 0,-1 0 1 0 0,1 1-1 0 0,-1-1 0 0 0,1 1 0 0 0,-1-1 1 0 0,1 1-1 0 0,-1 0 0 0 0,0 0 1 0 0,1-1-1 0 0,-1 1 0 0 0,1 0 0 0 0,-1 1-25 0 0,-5-1 87 0 0,0 0 0 0 0,1 1 0 0 0,-1 0 0 0 0,-5 2-87 0 0,-11 4 223 0 0,-1 1 0 0 0,1 1 0 0 0,-2 2-223 0 0,-67 34 403 0 0,66-31-347 0 0,-194 85 195 0 0,121-57-238 0 0,-236 88 271 0 0,328-128-269 0 0,0 1 0 0 0,0-1-1 0 0,0-1 1 0 0,0 1 0 0 0,-1-1-1 0 0,1-1 1 0 0,0 1 0 0 0,-7-1-15 0 0,11 0 66 0 0,4-3 1 0 0,2-3-58 0 0,0 0 1 0 0,1 1 0 0 0,-1-1-1 0 0,1 1 1 0 0,1-1-10 0 0,24-25-84 0 0,-20 21 21 0 0,91-91-498 0 0,25-26-247 0 0,-15 16 15 0 0,-105 106 761 0 0,1 0 1 0 0,-1-1-1 0 0,-1 1 0 0 0,1-1 1 0 0,2-4 31 0 0,-7 9 0 0 0,1 0-1 0 0,0-1 1 0 0,0 1-1 0 0,0-1 1 0 0,-1 0-1 0 0,1 1 1 0 0,-1-1 0 0 0,0 1-1 0 0,1-1 1 0 0,-1 0-1 0 0,0 1 1 0 0,0-1 0 0 0,0 0-1 0 0,0 0 1 0 0,0 1-1 0 0,0-1 1 0 0,0 0-1 0 0,-1 1 1 0 0,1-1 0 0 0,-1 1-1 0 0,1-1 1 0 0,-1 0-1 0 0,1 1 1 0 0,-1-1 0 0 0,0 0 0 0 0,-1 0 20 0 0,0 0 0 0 0,0-1 1 0 0,0 1-1 0 0,0 0 1 0 0,0 0-1 0 0,0 1 0 0 0,0-1 1 0 0,0 0-1 0 0,-1 1 1 0 0,1-1-1 0 0,-1 1 1 0 0,1 0-1 0 0,-1 0 0 0 0,0 0 1 0 0,1 0-1 0 0,-1 0-20 0 0,-6-1 116 0 0,1 1-1 0 0,0 0 0 0 0,-1 0 1 0 0,-6 0-116 0 0,3 1 158 0 0,0 1 1 0 0,0 0 0 0 0,1 1 0 0 0,-3 0-159 0 0,-46 13 534 0 0,32-7-323 0 0,-61 17 269 0 0,2 4 0 0 0,-11 9-480 0 0,58-22 13 0 0,-117 52 105 0 0,111-45-366 0 0,0 1 1 0 0,-10 11 247 0 0,7-1-546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4:40.639"/>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46 357 2303 0 0,'-13'-1'167'0'0,"10"0"-55"0"0,0 0 0 0 0,0 0 0 0 0,0-1 0 0 0,0 1-1 0 0,1-1 1 0 0,-1 1 0 0 0,1-1 0 0 0,-1 0 0 0 0,1 0 0 0 0,-1-1-112 0 0,1 1 1208 0 0,2 2-1037 0 0,0-1 0 0 0,1 0 0 0 0,-1 1 0 0 0,0-1 0 0 0,0 0 0 0 0,0 1 0 0 0,1-1 0 0 0,-1 1 0 0 0,0-1 0 0 0,1 0 0 0 0,-1 1 0 0 0,1-1-171 0 0,1-2 322 0 0,1-3-196 0 0,0 1-1 0 0,1 0 0 0 0,-1 0 1 0 0,1 0-1 0 0,0 1 0 0 0,3-3-125 0 0,8-7 86 0 0,6-3-86 0 0,-11 9 22 0 0,-6 5-24 0 0,29-24-190 0 0,32-19 192 0 0,-13 11-140 0 0,-27 17 107 0 0,2 0 0 0 0,4 0 33 0 0,43-19-64 0 0,-56 28 11 0 0,15-5 53 0 0,-20 10-11 0 0,-12 4 11 0 0,-1 0-1 0 0,1 0 1 0 0,-1 0-1 0 0,1 0 1 0 0,-1 0-1 0 0,1 0 1 0 0,0 0-1 0 0,-1 0 1 0 0,1 0-1 0 0,-1 0 1 0 0,1 0-1 0 0,-1 0 1 0 0,1 0-1 0 0,-1 1 1 0 0,1-1-1 0 0,-1 0 1 0 0,1 0-1 0 0,-1 1 1 0 0,1-1-1 0 0,-1 0 1 0 0,0 1 0 0 0,1-1-2 0 0,-1 1 0 0 0,0-1 0 0 0,1 1 0 0 0,-1-1 0 0 0,0 1 0 0 0,0 0-1 0 0,0-1 1 0 0,1 1 0 0 0,-1-1 0 0 0,0 1 0 0 0,0 0 0 0 0,0-1 0 0 0,0 1 0 0 0,0 0 0 0 0,0-1 0 0 0,0 1 0 0 0,0 0 0 0 0,0-1 0 0 0,-1 1 0 0 0,1-1 0 0 0,0 1 2 0 0,-2 3-2 0 0,0 0 1 0 0,0 0-1 0 0,0 0 1 0 0,-1 0-1 0 0,0 0 1 0 0,1 0-1 0 0,-4 2 2 0 0,2-1 0 0 0,-41 44 44 0 0,25-28-4 0 0,10-10-3 0 0,0-1-1 0 0,0-1 0 0 0,-1 0 1 0 0,-5 3-37 0 0,-19 11 135 0 0,10-7 105 0 0,0 1 1 0 0,-22 20-241 0 0,36-27 61 0 0,-19 17 456 0 0,-21 15-517 0 0,37-31 283 0 0,0 0-1 0 0,-10 13-282 0 0,13-12 235 0 0,10-11-51 0 0,1-1-66 0 0,0 0-29 0 0,0 0-8 0 0,2-1-14 0 0,152-102-54 0 0,-88 62-17 0 0,57-33-176 0 0,-81 50 86 0 0,148-83-14 0 0,-138 82 55 0 0,27-8 53 0 0,-75 31-1 0 0,7-2 1 0 0,-1 1 0 0 0,1 0 0 0 0,6-1 0 0 0,-14 3-2 0 0,-1 1 0 0 0,1-1 0 0 0,0 1 0 0 0,0 0 0 0 0,1 0 2 0 0,-2 0-4 0 0,-1 1 0 0 0,0-1 0 0 0,0 0 0 0 0,0 1 0 0 0,1-1 0 0 0,-1 0 1 0 0,0 1-1 0 0,0-1 0 0 0,0 1 0 0 0,0 0 0 0 0,1 0 4 0 0,-1 0 0 0 0,0 0-1 0 0,0 0 1 0 0,0 0-1 0 0,0 0 1 0 0,0 0-1 0 0,0 0 1 0 0,0 0-1 0 0,0 1 1 0 0,-1-1 0 0 0,1 0-1 0 0,0 1 1 0 0,-1-1-1 0 0,1 0 1 0 0,-1 1-1 0 0,1-1 1 0 0,-1 1-1 0 0,0-1 1 0 0,0 0 0 0 0,0 1-1 0 0,0-1 1 0 0,0 1-1 0 0,0-1 1 0 0,0 1-1 0 0,0-1 1 0 0,0 1-1 0 0,-1-1 1 0 0,1 1 0 0 0,-1-1 0 0 0,-1 6 1 0 0,-1 0 1 0 0,1-1 0 0 0,-2 0 0 0 0,1 0 0 0 0,-3 3-2 0 0,4-5 3 0 0,-16 22 14 0 0,-1-1 0 0 0,-1-1 0 0 0,-2 1-17 0 0,1-1 2 0 0,-19 21 57 0 0,-1-1 0 0 0,-18 12-59 0 0,-26 14 90 0 0,-16 13 174 0 0,85-68-146 0 0,-1-1 0 0 0,0-1 0 0 0,-15 8-118 0 0,23-16 47 0 0,-3 2 164 0 0,-6 4-211 0 0,16-9 78 0 0,3-2-72 0 0,0 0-1 0 0,0 0 1 0 0,0 0 0 0 0,-1-1 0 0 0,1 1 0 0 0,0 0 0 0 0,0-1 0 0 0,0 1 0 0 0,0-1 0 0 0,0 1-1 0 0,0-1-5 0 0,4-1-7 0 0,12-7-98 0 0,-1 0 0 0 0,0-1-1 0 0,10-7 106 0 0,2-2-103 0 0,117-76-129 0 0,-46 39 152 0 0,-67 38 68 0 0,-21 13 6 0 0,-1 0-1 0 0,1 0 0 0 0,1 1 1 0 0,-1 1-1 0 0,0 0 0 0 0,1 0 1 0 0,0 1-1 0 0,-1 1 0 0 0,7 0 7 0 0,1 1-10 0 0,-17 0 7 0 0,-1 1-1 0 0,1-1 1 0 0,0 1 0 0 0,0 0 0 0 0,0 0 0 0 0,0 0 0 0 0,-1 0 0 0 0,1 0-1 0 0,0 0 1 0 0,-1 0 0 0 0,1 0 0 0 0,-1 1 0 0 0,0-1 0 0 0,1 1 0 0 0,-1-1-1 0 0,0 1 1 0 0,1 0 3 0 0,-1-1-1 0 0,-1 0 1 0 0,1 1-1 0 0,0-1 0 0 0,-1 0 0 0 0,1 0 0 0 0,-1 0 0 0 0,1 1 0 0 0,-1-1 0 0 0,0 0 0 0 0,1 1 1 0 0,-1-1-1 0 0,0 1 1 0 0,0 3-5 0 0,-1 0 0 0 0,1 0 0 0 0,-1 0 0 0 0,0 0 0 0 0,0 0 0 0 0,-1 0 0 0 0,0 2 5 0 0,-4 8-19 0 0,-6 12 19 0 0,-3-1 44 0 0,0-1-1 0 0,-2 0 0 0 0,-1-1 0 0 0,-1 0 0 0 0,-11 9-43 0 0,-1-3 269 0 0,-1-1 0 0 0,-5 1-269 0 0,16-13 142 0 0,-60 44 408 0 0,27-22-138 0 0,24-18-22 0 0,27-19-190 0 0,3-2-22 0 0,0 0-92 0 0,9-8-98 0 0,0 1-1 0 0,1-1 1 0 0,0 2-1 0 0,7-4 13 0 0,5-4-74 0 0,7-4-19 0 0,31-21-204 0 0,6 1 297 0 0,-33 20-47 0 0,-4 2-11 0 0,22-9 58 0 0,-42 21-10 0 0,1 1 1 0 0,-1 0 0 0 0,0 0-1 0 0,1 1 1 0 0,0 1-1 0 0,-1-1 1 0 0,10 1 9 0 0,-1 3-11 0 0,-3 2 11 0 0,-13-4-1 0 0,0 1-1 0 0,0 0 0 0 0,0 0 0 0 0,0 1 0 0 0,0-1 1 0 0,0 0 1 0 0,-1 0-4 0 0,0 0 1 0 0,0 0-1 0 0,0 0 0 0 0,-1 0 1 0 0,1 0-1 0 0,0-1 1 0 0,0 2-1 0 0,-1-1 1 0 0,1 0-1 0 0,0 0 1 0 0,-1 0-1 0 0,1 1 4 0 0,-1 0-1 0 0,1 1 0 0 0,-1-1 0 0 0,0 1 0 0 0,1 0 0 0 0,-1-1 0 0 0,0 1 0 0 0,-1-1 0 0 0,1 1 0 0 0,0 0-1 0 0,-1-1 1 0 0,0 1 1 0 0,-1 6 1 0 0,-1-1-1 0 0,-3 7 0 0 0,1-4 0 0 0,-1-1 0 0 0,1 0 0 0 0,-2 0-1 0 0,-7 8 1 0 0,-32 34 9 0 0,36-42-2 0 0,-60 65 362 0 0,-30 21-369 0 0,64-66 95 0 0,17-15-6 0 0,0 1-1 0 0,1 1 0 0 0,-5 7-88 0 0,2 2 147 0 0,19-24-62 0 0,2-2 3 0 0,0 0 0 0 0,3-2-29 0 0,11-10-148 0 0,0-1-1 0 0,0-1 1 0 0,1-4 89 0 0,17-16-176 0 0,56-53-700 0 0,48-34 876 0 0,6 18-230 0 0,4 8 170 0 0,-120 78 65 0 0,10-6-32 0 0,1 1 0 0 0,38-16 27 0 0,-66 34 0 0 0,1 1-1 0 0,2-1 1 0 0,-9 3 2 0 0,1 1 0 0 0,-1-1 0 0 0,1 1 0 0 0,-1-1 1 0 0,1 1-1 0 0,0 0 0 0 0,1 1-2 0 0,-3-1 8 0 0,-1 0 1 0 0,0 0-1 0 0,1 1 1 0 0,-1-1 0 0 0,0 0-1 0 0,0 1 1 0 0,0-1-1 0 0,1 1 1 0 0,-1 0-9 0 0,1 0 15 0 0,-1 0 0 0 0,0 0 0 0 0,0 0 0 0 0,1 0 0 0 0,-1 1 0 0 0,0-1 1 0 0,0 0-1 0 0,-1 0 0 0 0,1 1 0 0 0,0-1 0 0 0,0 1 0 0 0,-1-1 0 0 0,1 1 0 0 0,-1-1 0 0 0,1 1 0 0 0,-1-1 0 0 0,1 1 0 0 0,-1-1 0 0 0,0 1 1 0 0,0 0-1 0 0,0-1 0 0 0,0 1 0 0 0,0 0 0 0 0,0-1 0 0 0,-1 2-15 0 0,0 2 46 0 0,0 0-1 0 0,0 0 1 0 0,-1 0 0 0 0,1-1 0 0 0,-1 1 0 0 0,-1 0-1 0 0,-1 2-45 0 0,-7 12 198 0 0,-2-1-1 0 0,0-1 1 0 0,-11 11-198 0 0,-49 46 242 0 0,-58 57-27 0 0,-32 21-66 0 0,21-21-60 0 0,129-118-56 0 0,-4 4 72 0 0,0 0-1 0 0,-2-1 1 0 0,-12 8-105 0 0,21-18 81 0 0,8-4-1 0 0,2-2 0 0 0,2-3-13 0 0,6-9-51 0 0,1 1-1 0 0,4-4-15 0 0,6-8 36 0 0,14-19-180 0 0,2 2 1 0 0,31-26 143 0 0,22-13-27 0 0,-59 52 2 0 0,2 1 1 0 0,1 1-1 0 0,2 1 25 0 0,9-3-69 0 0,1 2 0 0 0,6-1 69 0 0,-44 24 1 0 0,-1 0-1 0 0,1 0 1 0 0,0 1-1 0 0,-1-1 1 0 0,1 1-1 0 0,2 0 0 0 0,8 0-13 0 0,8 1 13 0 0,-19 1-43 0 0,7 6 32 0 0,-11-7 13 0 0,0 1-1 0 0,0 0 0 0 0,0 0 1 0 0,-1-1-1 0 0,1 1 0 0 0,0 0 1 0 0,0 0-1 0 0,-1 0 0 0 0,1 0 1 0 0,0 0-1 0 0,-1 0 0 0 0,1 0-1 0 0,-1 1 10 0 0,1 0-1 0 0,-1 0 0 0 0,1 0 1 0 0,-1 0-1 0 0,0 0 0 0 0,0 0 1 0 0,0 0-1 0 0,0 0 0 0 0,0 0 1 0 0,0 0-1 0 0,-1 0 0 0 0,1 0-9 0 0,-2 6 58 0 0,-1 1-1 0 0,-1 1-57 0 0,2-3 39 0 0,-4 11 30 0 0,-1 0 0 0 0,-1 0 0 0 0,-1-1 0 0 0,0 0 0 0 0,-1-1 0 0 0,-1 0 1 0 0,-3 3-70 0 0,2-4 40 0 0,-45 55 218 0 0,-31 28-258 0 0,-55 51 237 0 0,84-87-58 0 0,34-34-19 0 0,23-26-81 0 0,5-2-72 0 0,0-1-1 0 0,0 1 1 0 0,1-1 0 0 0,-1 0-1 0 0,0 0 1 0 0,0-1 0 0 0,0 1-1 0 0,-1-1 1 0 0,1 1 0 0 0,0-1-1 0 0,2-2-6 0 0,20-14-2 0 0,19-18 2 0 0,-26 20-8 0 0,33-28-44 0 0,-8 6 18 0 0,2 2 0 0 0,3 1 34 0 0,40-22-67 0 0,-80 52 63 0 0,0 0 1 0 0,0 0-1 0 0,7-2 4 0 0,-2 3-10 0 0,-12 4 8 0 0,-1 0 1 0 0,0 0-1 0 0,0 0 1 0 0,0 0-1 0 0,0 0 1 0 0,1 0 0 0 0,-1-1-1 0 0,0 1 1 0 0,0 0-1 0 0,0 0 1 0 0,1 0 0 0 0,-1 1-1 0 0,0-1 1 0 0,0 0-1 0 0,0 0 1 0 0,0 0-1 0 0,1 0 1 0 0,-1 0 0 0 0,0 0-1 0 0,0 0 1 0 0,0 0-1 0 0,0 0 1 0 0,1 0-1 0 0,-1 0 1 0 0,0 0 0 0 0,0 1-1 0 0,0-1 1 0 0,0 0-1 0 0,0 0 1 0 0,0 0 1 0 0,2 1-1 0 0,-1 0 0 0 0,0 0-1 0 0,0 0 1 0 0,0 0 0 0 0,0 0 0 0 0,0 0 0 0 0,0 0-1 0 0,-1 0 1 0 0,2 1 1 0 0,-2 0 2 0 0,1 0-1 0 0,0 0 0 0 0,-1 0 1 0 0,1 0-1 0 0,-1 0 1 0 0,0 0-1 0 0,0 0 0 0 0,0 0 1 0 0,0 0-1 0 0,0 2-1 0 0,-4 21 58 0 0,0-9 4 0 0,-1-1 0 0 0,0 0 0 0 0,-2-1 0 0 0,1 1 0 0 0,-2-1 0 0 0,0 0 0 0 0,0-1 0 0 0,-9 10-62 0 0,-16 18 318 0 0,-38 35-318 0 0,33-39 37 0 0,13-14 40 0 0,-4 8-77 0 0,12-12 48 0 0,-13 16 130 0 0,-11 7-178 0 0,34-35 35 0 0,-5 4 152 0 0,-8 11-187 0 0,18-21 70 0 0,4-1 20 0 0,6-3-72 0 0,-1 0 0 0 0,0 0 0 0 0,0 0-1 0 0,0-1 1 0 0,0 0 0 0 0,0-1-18 0 0,16-12-29 0 0,1-2 29 0 0,-18 14 0 0 0,145-110-263 0 0,-90 69 219 0 0,80-56-103 0 0,-120 88 119 0 0,0 0 0 0 0,0 2 0 0 0,8-2 28 0 0,-29 14-2 0 0,0 0 1 0 0,0 0-1 0 0,0-1 0 0 0,0 1 0 0 0,1 0 1 0 0,-1 0-1 0 0,0 0 0 0 0,0 0 0 0 0,0 0 0 0 0,0 0 1 0 0,0 0-1 0 0,1 0 0 0 0,-1 0 0 0 0,0 0 1 0 0,0 0-1 0 0,0 0 0 0 0,0 0 0 0 0,1 0 0 0 0,-1 0 1 0 0,0 0-1 0 0,0 0 0 0 0,0 0 0 0 0,0 0 1 0 0,1 0-1 0 0,-1 1 0 0 0,0-1 0 0 0,0 0 2 0 0,0 0 0 0 0,1 0-1 0 0,0 1-1 0 0,0-1 1 0 0,0 1-1 0 0,0-1 1 0 0,0 1-1 0 0,0 0 1 0 0,0 0-1 0 0,1 0 2 0 0,-1 1 2 0 0,0-1 0 0 0,0 1-1 0 0,0 0 1 0 0,0-1-1 0 0,-1 1 1 0 0,1 0 0 0 0,0 0-1 0 0,-1 0 1 0 0,1-1 0 0 0,-1 1-1 0 0,0 0 1 0 0,0 0 0 0 0,1 0-1 0 0,-1 0 1 0 0,-1 0 0 0 0,1 0-1 0 0,0 0-1 0 0,-1 5 13 0 0,0 0 0 0 0,0 0 0 0 0,-1 0 0 0 0,-1 2-13 0 0,-3 8 64 0 0,-1 0 0 0 0,0-1 0 0 0,-2 0 0 0 0,-4 7-64 0 0,-6 5 134 0 0,-20 25-134 0 0,-25 18 111 0 0,6-6-64 0 0,-5 11 24 0 0,48-59-28 0 0,4-8-21 0 0,9-8 2 0 0,4-1 0 0 0,2 0-22 0 0,0-1-1 0 0,-1 0 0 0 0,0-1 0 0 0,1 1 1 0 0,-1 0-1 0 0,1-1 0 0 0,-1 0 1 0 0,0 0-1 0 0,0 0 0 0 0,1-1-1 0 0,9-7-2 0 0,9-10 2 0 0,-7 6 1 0 0,80-66-1 0 0,-40 36 0 0 0,-8 8-88 0 0,20-10 88 0 0,-6 3-58 0 0,-60 43 57 0 0,5-5-6 0 0,1 0-1 0 0,0 1 1 0 0,0-1-1 0 0,0 1 0 0 0,1 1 1 0 0,0 0-1 0 0,6-3 8 0 0,4 3-10 0 0,-16 3 1 0 0,1 0 1 0 0,-1 0-1 0 0,1 0 0 0 0,-1 0 1 0 0,2 0 8 0 0,-3 0-2 0 0,1 1 0 0 0,-1-1 0 0 0,0 0 0 0 0,0 1 0 0 0,0-1 0 0 0,0 1-1 0 0,0-1 1 0 0,0 1 0 0 0,0-1 0 0 0,0 1 0 0 0,1 0 2 0 0,-1 1-2 0 0,1 0-1 0 0,-1-1 1 0 0,0 1-1 0 0,0 0 1 0 0,0-1 0 0 0,0 1-1 0 0,0 0 1 0 0,0 0-1 0 0,-1 0 1 0 0,1 0-1 0 0,-1 0 1 0 0,1 0 0 0 0,-1 0-1 0 0,0 0 1 0 0,0 0-1 0 0,1 1 3 0 0,-1 1-2 0 0,-1-1 0 0 0,1 1-1 0 0,0 0 1 0 0,-1-1 0 0 0,0 1-1 0 0,1-1 1 0 0,-1 1 0 0 0,-1-1-1 0 0,0 2 3 0 0,-6 11 24 0 0,-2 0-1 0 0,-7 9-23 0 0,0 0 44 0 0,-6 11 24 0 0,-29 42 51 0 0,22-37-83 0 0,-125 163 197 0 0,130-172-197 0 0,-9 10 81 0 0,-38 37-117 0 0,53-61 25 0 0,-13 12 114 0 0,30-28-75 0 0,2-2 2 0 0,3-1-8 0 0,7-4-64 0 0,-1 0-1 0 0,0 0 1 0 0,0-1-1 0 0,0 0 1 0 0,-1 0-1 0 0,2-2 7 0 0,48-48-128 0 0,-49 48 115 0 0,76-85-147 0 0,10-9 64 0 0,-66 75 67 0 0,0 1 1 0 0,2 1-1 0 0,1 2 0 0 0,1 1 0 0 0,2 1 29 0 0,-17 9-11 0 0,9-7-62 0 0,-27 19 71 0 0,0 0 1 0 0,1 0-1 0 0,-1-1 0 0 0,0 1 0 0 0,0 0 1 0 0,0 0-1 0 0,0 0 0 0 0,0 0 0 0 0,1 0 0 0 0,-1 0 1 0 0,0 0-1 0 0,0 0 0 0 0,0 0 0 0 0,0 0 1 0 0,1 0-1 0 0,-1 0 0 0 0,0 0 0 0 0,0 0 0 0 0,0 0 1 0 0,1 0-1 0 0,-1 0 0 0 0,0 0 0 0 0,0 0 1 0 0,0 0-1 0 0,0 0 0 0 0,1 0 0 0 0,-1 0 2 0 0,0 0 0 0 0,1 1-1 0 0,1-1-1 0 0,0 1 0 0 0,-1-1 0 0 0,1 1 1 0 0,-1-1-1 0 0,1 1 0 0 0,0 0 2 0 0,-1 0 5 0 0,0 0 0 0 0,1 0-1 0 0,-1 1 1 0 0,0-1-1 0 0,0 0 1 0 0,0 0 0 0 0,0 1-1 0 0,0-1 1 0 0,0 1 0 0 0,0-1-1 0 0,0 1 1 0 0,0-1 0 0 0,-1 1-1 0 0,1-1 1 0 0,-1 1 0 0 0,1 0-1 0 0,-1-1 1 0 0,0 1 0 0 0,1 0-1 0 0,-1 0 1 0 0,0-1-1 0 0,0 2-4 0 0,-1 5 50 0 0,0-1 0 0 0,0 0-1 0 0,0 1 1 0 0,-3 5-50 0 0,1-1 43 0 0,-1 3 27 0 0,-1 1 1 0 0,0-1-1 0 0,-3 4-70 0 0,-22 43 140 0 0,17-37-123 0 0,-34 59 108 0 0,14-26-74 0 0,-1 1 33 0 0,-7 5-84 0 0,29-45 30 0 0,1 0 0 0 0,-4 11-30 0 0,14-28 0 0 0,1-1 0 0 0,-1 0 0 0 0,1-1 0 0 0,0 1 0 0 0,-1 0 0 0 0,1-1 0 0 0,0 1 0 0 0,0 0 0 0 0,-1 0 0 0 0,1-1 0 0 0,0 1 0 0 0,0 0 0 0 0,0 0 0 0 0,0 0 0 0 0,0 0 0 0 0,1-1 0 0 0,-1 1 0 0 0,0-1 0 0 0,0 1 0 0 0,1-1 0 0 0,-1 0 0 0 0,1 1 0 0 0,-1-1 0 0 0,0 1 0 0 0,1-1 0 0 0,-1 0 0 0 0,1 1 0 0 0,-1-1 0 0 0,1 0 0 0 0,-1 0 0 0 0,1 1 0 0 0,-1-1 0 0 0,1 0 0 0 0,-1 0 0 0 0,1 0 0 0 0,-1 0 0 0 0,1 1 0 0 0,0-1 0 0 0,0 0 0 0 0,1 0 0 0 0,0 0 0 0 0,1 0 0 0 0,-1 0 0 0 0,1 0 0 0 0,-1 0 0 0 0,1-1 0 0 0,3 0-3 0 0,0-1-1 0 0,0 1 0 0 0,0-1 1 0 0,0-1-1 0 0,0 1 1 0 0,2-3 3 0 0,9-5-58 0 0,6-6 58 0 0,-16 12-13 0 0,74-58-121 0 0,-24 17 64 0 0,275-207-239 0 0,-293 222 272 0 0,1 3-1 0 0,4-1 38 0 0,-39 25-3 0 0,18-10-44 0 0,12-4 47 0 0,-28 14-12 0 0,1 0 1 0 0,-1 1-1 0 0,0 0 0 0 0,1 0 1 0 0,0 0-1 0 0,-1 1 0 0 0,2 0 12 0 0,-8 1-1 0 0,0 0 0 0 0,0 0 0 0 0,1 0 1 0 0,-1 0-1 0 0,0 0 0 0 0,0 0 0 0 0,0 1 0 0 0,0-1 0 0 0,0 0 0 0 0,0 0 0 0 0,0 1 0 0 0,0-1 0 0 0,1 1 1 0 0,-1 0 0 0 0,1 0 1 0 0,-1 0-1 0 0,0 0 0 0 0,1 1 0 0 0,-1-1 0 0 0,0 0 0 0 0,0 1 1 0 0,0-1-1 0 0,0 1 0 0 0,0-1 0 0 0,0 1 0 0 0,-1-1 0 0 0,1 1 1 0 0,0 0-1 0 0,-1-1 0 0 0,1 2 8 0 0,0 0 1 0 0,-1 0-1 0 0,0-1 1 0 0,1 1-1 0 0,-1 0 0 0 0,0 0 1 0 0,0 0-1 0 0,0 0 1 0 0,-1 2-9 0 0,-2 10 56 0 0,-1-1-1 0 0,0 1 1 0 0,-1-1-1 0 0,-4 6-55 0 0,-5 11 211 0 0,-8 10-211 0 0,-19 26 197 0 0,12-19-116 0 0,-8 10-1 0 0,-2-1 1 0 0,-3-2 0 0 0,-37 36-81 0 0,16-23 11 0 0,61-66 10 0 0,5-3 1 0 0,2 0-26 0 0,-1 0 1 0 0,1-1 0 0 0,0 1-1 0 0,-1-1 1 0 0,0 0 0 0 0,1-1-1 0 0,-1 1 1 0 0,1-2 3 0 0,11-8-181 0 0,7-6 181 0 0,-11 7-62 0 0,41-33-370 0 0,27-30 432 0 0,57-57-154 0 0,-131 125 145 0 0,1 1 0 0 0,0 0 0 0 0,0 1 0 0 0,0 0 0 0 0,0 0 0 0 0,6-2 9 0 0,-11 5 0 0 0,0 0 0 0 0,0 0 0 0 0,0 1 0 0 0,0-1 0 0 0,0 1 0 0 0,2-1 0 0 0,-3 1 1 0 0,0 0 1 0 0,0 0-1 0 0,0 0 0 0 0,0 0 0 0 0,0 1 0 0 0,0-1 0 0 0,0 0 0 0 0,0 0 1 0 0,-1 1-1 0 0,1-1 0 0 0,0 0 0 0 0,0 1 0 0 0,0-1 0 0 0,1 1-1 0 0,-1 0 10 0 0,0 0 0 0 0,-1 0 0 0 0,1 0 0 0 0,0 0 0 0 0,0 0 0 0 0,0 0 0 0 0,-1 1 0 0 0,1 0-10 0 0,0-2 5 0 0,-1 0 1 0 0,0 1-1 0 0,0-1 0 0 0,0 0 1 0 0,0 1-1 0 0,0-1 0 0 0,0 0 0 0 0,0 1 1 0 0,0-1-1 0 0,1 0 0 0 0,-1 1 0 0 0,0-1 1 0 0,0 0-1 0 0,0 0 0 0 0,-1 1 0 0 0,1-1 1 0 0,0 0-1 0 0,0 1-5 0 0,-1 9 54 0 0,0 0 0 0 0,-1 1 0 0 0,0-1 0 0 0,-1 0-1 0 0,0 0 1 0 0,0 0 0 0 0,-6 9-54 0 0,-25 41 242 0 0,11-19-84 0 0,-15 23-6 0 0,15-26-98 0 0,8-15-9 0 0,-13 27 37 0 0,23-41-65 0 0,1 0 0 0 0,1 1-1 0 0,-1-1 1 0 0,0 7-17 0 0,0 3 0 0 0,4-18 0 0 0,0 0 0 0 0,-1 0 0 0 0,1 0 0 0 0,0 0 0 0 0,0 0 0 0 0,0 0 0 0 0,0 0 0 0 0,0 0 0 0 0,0 0 0 0 0,1 0 0 0 0,-1 0 0 0 0,0 0 0 0 0,1 1 0 0 0,-1-1 0 0 0,1 0 0 0 0,0 0 0 0 0,0 0 0 0 0,0 0 0 0 0,0 0 0 0 0,0 0 0 0 0,0 0 0 0 0,0 0-1 0 0,0 0 1 0 0,0 0 0 0 0,0-1 0 0 0,0 1 0 0 0,0 0 0 0 0,1-1 0 0 0,-1 1 0 0 0,0-1 0 0 0,1 1 0 0 0,-1-1 0 0 0,0 0-1 0 0,1 0 1 0 0,-1 0 0 0 0,0 1 0 0 0,1-1 0 0 0,-1 0 0 0 0,0 0 0 0 0,1-1 0 0 0,0 1 0 0 0,3-1-18 0 0,1 0-1 0 0,-1 0 1 0 0,0 0 0 0 0,0-1-1 0 0,0 0 1 0 0,0 0 0 0 0,0 0 18 0 0,12-8-80 0 0,0 0 1 0 0,0-1-1 0 0,8-8 80 0 0,-1 1-63 0 0,35-28-78 0 0,-27 20 25 0 0,2 2 0 0 0,34-20 116 0 0,27-4-160 0 0,-95 48 157 0 0,1 0 0 0 0,-1 0-1 0 0,0 0 1 0 0,0-1 0 0 0,1 1 0 0 0,-1 0 0 0 0,0 0 0 0 0,1 0 0 0 0,-1 0 0 0 0,0 0-1 0 0,0 0 1 0 0,1 0 0 0 0,-1 0 0 0 0,0 0 0 0 0,1 0 0 0 0,-1 0 0 0 0,0 0 3 0 0,10 1-27 0 0,-7 0-16 0 0,-1 1 87 0 0,-1-1-28 0 0,1 0 14 0 0,1 1 0 0 0,-1 0 0 0 0,0 0 0 0 0,0 0 0 0 0,0 1 0 0 0,-1-1 0 0 0,1 0 0 0 0,0 1 0 0 0,-1-1 0 0 0,0 1 0 0 0,1-1 0 0 0,-1 1 0 0 0,0 0 0 0 0,0 2-30 0 0,2 9 102 0 0,9 51 116 0 0,-8-45-182 0 0,1 0 0 0 0,0 0-1 0 0,3 3-35 0 0,-6-18 17 0 0,2 6-12 0 0,1-1-1 0 0,0 0 1 0 0,5 8-5 0 0,-1-3-2 0 0,-5-8-862 0 0,0 0 1 0 0,0-1-1 0 0,1 0 0 0 0,-1 0 0 0 0,1 0 1 0 0,4 2 863 0 0,16 13-5850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4:45.956"/>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1660 480 3623 0 0,'-3'3'12'0'0,"-20"20"328"0"0,-23 18-340 0 0,-77 59 319 0 0,121-98-298 0 0,-21 18 167 0 0,0-1 0 0 0,-1-2 0 0 0,-2 1-188 0 0,16-12 103 0 0,8-4 61 0 0,2-2 27 0 0,0 0 7 0 0,0 0-2 0 0,2-4-17 0 0,9-15 53 0 0,2-1 0 0 0,7-8-232 0 0,0 0-40 0 0,1-2-149 0 0,0 1 1 0 0,15-14 188 0 0,28-22-206 0 0,-28 24 14 0 0,19-14 192 0 0,18-19 423 0 0,-28 27-86 0 0,-44 45-30 0 0,-1 2 180 0 0,0-2 79 0 0,-1-6 12 0 0,1 7-22 0 0,-3 1-111 0 0,-9 4-219 0 0,-1 1 0 0 0,1 0 1 0 0,0 1-1 0 0,0 1 0 0 0,1-1 0 0 0,-3 3-226 0 0,-22 18-10 0 0,-7 7 10 0 0,-6 6 90 0 0,-12 5-97 0 0,-2-3 0 0 0,-2-2 0 0 0,-1-3 0 0 0,-41 15 7 0 0,68-37 188 0 0,-1-1 0 0 0,-1-3 0 0 0,-10 2-188 0 0,48-13 48 0 0,0 1-1 0 0,0 0 0 0 0,0-1 0 0 0,0 0 1 0 0,0 0-1 0 0,0 1 0 0 0,0-2 1 0 0,0 1-1 0 0,0 0 0 0 0,1-1 0 0 0,-1 1 1 0 0,0-1-1 0 0,-1 0-47 0 0,2 0 160 0 0,2-1-7 0 0,-1-1-138 0 0,0 0-1 0 0,1 0 0 0 0,-1 0 1 0 0,1 0-1 0 0,0 0 0 0 0,0 0 1 0 0,0 0-1 0 0,1 0 1 0 0,-1 0-1 0 0,1-2-14 0 0,1 0 11 0 0,-1 0 0 0 0,1 1 0 0 0,0-1 0 0 0,0 0 0 0 0,0 1 0 0 0,2-2-11 0 0,3-4-27 0 0,0 0 1 0 0,1 1 0 0 0,0 0-1 0 0,1 0 1 0 0,2-2 26 0 0,5-3-93 0 0,142-123-748 0 0,-40 33 391 0 0,-108 96 418 0 0,-8 6 96 0 0,-2 2 106 0 0,0 0 22 0 0,-54 30 878 0 0,-35 26-1070 0 0,-19 12 114 0 0,-70 27 28 0 0,116-62-97 0 0,-28 16 87 0 0,78-42-94 0 0,-3 2 72 0 0,-1 0 1 0 0,0-1-1 0 0,-10 3-110 0 0,-6 0 224 0 0,32-11-221 0 0,0 0 0 0 0,0 0 0 0 0,0 0 0 0 0,0 0 0 0 0,0 0 0 0 0,-1 0 0 0 0,1 0 0 0 0,0 0 0 0 0,0 0 0 0 0,0 0 0 0 0,0 0 0 0 0,0 0 0 0 0,-1 0 0 0 0,1 0 0 0 0,0 0 0 0 0,0 0 0 0 0,0 0 0 0 0,0 0 0 0 0,0 0 0 0 0,-1 0 0 0 0,1 0 0 0 0,0 0 0 0 0,0 0 0 0 0,0 0 0 0 0,0 0 0 0 0,0 0 0 0 0,0 0 0 0 0,-1 0 0 0 0,1 0 0 0 0,0 0 0 0 0,0 0 0 0 0,0-1-3 0 0,-8-4 96 0 0,8 5-94 0 0,0 0 0 0 0,0 0 0 0 0,0 0-1 0 0,0 0 1 0 0,0 0 0 0 0,0 0-1 0 0,0 0 1 0 0,0 0 0 0 0,0 0 0 0 0,-1 0-1 0 0,1 0 1 0 0,0 0 0 0 0,0 0 0 0 0,0 0-1 0 0,0-1 1 0 0,0 1 0 0 0,0 0 0 0 0,0 0-1 0 0,0 0 1 0 0,0 0 0 0 0,0 0 0 0 0,0 0-1 0 0,0 0 1 0 0,0 0 0 0 0,0-1 0 0 0,0 1-1 0 0,0 0 1 0 0,0 0 0 0 0,0 0-1 0 0,0 0 1 0 0,0 0 0 0 0,0 0 0 0 0,0 0-1 0 0,0 0 1 0 0,0-1 0 0 0,0 1 0 0 0,0 0-1 0 0,0 0 1 0 0,0 0 0 0 0,0 0 0 0 0,0 0-1 0 0,0 0 1 0 0,0 0 0 0 0,0 0 0 0 0,0 0-1 0 0,1-1-1 0 0,2-9-12 0 0,2-1-1 0 0,0 1 1 0 0,0 0-1 0 0,1 0 0 0 0,0 0 1 0 0,0 1-1 0 0,8-7 13 0 0,32-33-395 0 0,-15 18 156 0 0,7-8-175 0 0,18-13 414 0 0,-30 29-112 0 0,0-2 0 0 0,-2-1 0 0 0,1-3 112 0 0,-12 13-33 0 0,-8 12 28 0 0,-1-1 0 0 0,0 1-1 0 0,0-1 1 0 0,-1 0 0 0 0,0-1 0 0 0,1 0 5 0 0,0-5 40 0 0,-4 9 163 0 0,0 2 50 0 0,-1-2 3 0 0,-1 0-188 0 0,0 0 0 0 0,0 0-1 0 0,0 1 1 0 0,0-1-1 0 0,0 0 1 0 0,0 1 0 0 0,0 0-1 0 0,-1-1 1 0 0,1 1-1 0 0,0 0 1 0 0,-1 0-1 0 0,1 0 1 0 0,-1 1 0 0 0,1-1-1 0 0,-1 1 1 0 0,0-1-1 0 0,1 1 1 0 0,-1 0 0 0 0,1 0-1 0 0,-1 0-67 0 0,-4 1 103 0 0,1 0 0 0 0,-1 0 0 0 0,1 1 0 0 0,-1 0 0 0 0,1 0 0 0 0,-1 1-103 0 0,-13 4 125 0 0,-4 2-14 0 0,0 0-1 0 0,1 2 1 0 0,-5 3-111 0 0,-22 11 53 0 0,-47 15-53 0 0,57-22 0 0 0,24-11 0 0 0,0 0 0 0 0,0-1 0 0 0,-6 1 0 0 0,-41 7 44 0 0,25-6-24 0 0,32-7-19 0 0,-9 2-3 0 0,-10 1 2 0 0,20-3 2 0 0,1-1-1 0 0,0 0 1 0 0,0 0-1 0 0,-1-1 1 0 0,1 1-1 0 0,0-1 0 0 0,0 0 1 0 0,-1 0-2 0 0,2 0 8 0 0,1 1 1 0 0,0-1 0 0 0,0 0-1 0 0,0 0 1 0 0,0-1-9 0 0,1 2 0 0 0,0-1 0 0 0,0 1 0 0 0,1-1 0 0 0,-1 1 0 0 0,0-1 0 0 0,1 0 0 0 0,-1 1 0 0 0,1-1 0 0 0,-1 0 0 0 0,1 0 0 0 0,-1 1 0 0 0,1-1 0 0 0,0 0 0 0 0,-1 0 0 0 0,1 0-20 0 0,-1-1 1 0 0,1 0-1 0 0,0 0 0 0 0,0 0 1 0 0,0 0-1 0 0,0 0 1 0 0,0 0-1 0 0,0 1 1 0 0,0-1-1 0 0,1 0 1 0 0,-1 0-1 0 0,1-1 20 0 0,2-5-244 0 0,0 0 0 0 0,1-2 244 0 0,-3 9-28 0 0,5-11-222 0 0,1 0-1 0 0,0 1 1 0 0,1 0 0 0 0,4-4 250 0 0,14-21-318 0 0,-15 18 178 0 0,-2 3 112 0 0,-9 14 30 0 0,1 1-1 0 0,-1-1 1 0 0,0 0-1 0 0,1 0 0 0 0,-1 1 1 0 0,0-1-1 0 0,0 0 1 0 0,0 0-1 0 0,0 1 0 0 0,1-1 1 0 0,-1 0-1 0 0,0 0 1 0 0,0 1-1 0 0,-1-1 1 0 0,1 0-1 0 0,0 0-1 0 0,0 1 8 0 0,0-1 0 0 0,-1 0-1 0 0,1 1 1 0 0,0-1 0 0 0,-1 0 0 0 0,1 1 0 0 0,-1-1 0 0 0,1 1-1 0 0,0-1 1 0 0,-1 0 0 0 0,0 1 0 0 0,1-1 0 0 0,-1 1 0 0 0,1 0-1 0 0,-1-1 1 0 0,0 1 0 0 0,1-1 0 0 0,-1 1-8 0 0,0-1 27 0 0,-1 1-1 0 0,1-1 1 0 0,-1 1 0 0 0,0 0-1 0 0,1 0 1 0 0,-1-1 0 0 0,1 1 0 0 0,-2 0-27 0 0,-3 1 95 0 0,1-1 1 0 0,-1 1 0 0 0,0 0-1 0 0,-3 1-95 0 0,-15 5 184 0 0,0 1-1 0 0,0 1 0 0 0,1 2 1 0 0,-5 3-184 0 0,-13 8 225 0 0,-1-2 0 0 0,-36 12-225 0 0,62-27 69 0 0,-36 13 446 0 0,52-18-491 0 0,-1 1-1 0 0,0-1 1 0 0,1 0-1 0 0,-1 1 0 0 0,0-1 1 0 0,1 0-1 0 0,-1 0 1 0 0,0 0-1 0 0,0 0 1 0 0,1 0-1 0 0,-1 1 0 0 0,0-2-23 0 0,-1 2 55 0 0,0-1 113 0 0,2 0 0 0 0,2-2-17 0 0,17-10-82 0 0,1 1 0 0 0,2-1-69 0 0,9-4 23 0 0,35-19-207 0 0,18-5 184 0 0,99-36-432 0 0,-109 45-114 0 0,18-2 546 0 0,-57 22-215 0 0,1 2 1 0 0,0 1 0 0 0,31-2 214 0 0,-52 9-69 0 0,-1 0-1 0 0,1 1 1 0 0,-1 1-1 0 0,14 2 70 0 0,-22-2-46 0 0,0 0 0 0 0,0 0 1 0 0,0 1-1 0 0,0 0 0 0 0,0 0 0 0 0,-1 0 0 0 0,1 1 0 0 0,-1 0 0 0 0,0 0 0 0 0,1 0 0 0 0,-1 1 0 0 0,-1 0 0 0 0,2 0 46 0 0,-4-1-67 0 0,1 1 0 0 0,0-1-1 0 0,-1 0 1 0 0,0 1 0 0 0,0-1-1 0 0,0 1 1 0 0,0 0 0 0 0,0 0-1 0 0,-1 0 1 0 0,1 3 67 0 0,5 20-519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4:31.815"/>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374 202 6103 0 0,'0'0'275'0'0,"0"0"-2"0"0,0 0-69 0 0,0 0 360 0 0,0 0 179 0 0,0 0 32 0 0,0 0-53 0 0,0 0-250 0 0,0 0-109 0 0,0 0-19 0 0,0 0-19 0 0,0 0-50 0 0,0 0-19 0 0,0 0-7 0 0,0 0-17 0 0,-2 3-68 0 0,-14 12-6 0 0,8-7-45 0 0,0 0-1 0 0,-3 4-112 0 0,-32 42 285 0 0,26-33-33 0 0,-4 8-252 0 0,-11 14 188 0 0,-3-3-1 0 0,15-17 218 0 0,-18 24-405 0 0,9-4 264 0 0,2 1 0 0 0,-21 46-264 0 0,45-80 59 0 0,-1 0 0 0 0,1 1-1 0 0,1 0 1 0 0,-1 2-59 0 0,2-4 48 0 0,0-8-37 0 0,1 0 0 0 0,0 1 1 0 0,-1-1-1 0 0,1 0 0 0 0,0 1 0 0 0,0-1 0 0 0,0 0 1 0 0,0 0-1 0 0,0 1 0 0 0,1-1-11 0 0,-1 2 21 0 0,1 3 43 0 0,4 3 14 0 0,6 9-78 0 0,-7-13 53 0 0,0-4-41 0 0,-1 1 0 0 0,1 0-1 0 0,0-1 1 0 0,-1 0 0 0 0,1 1 0 0 0,0-1 0 0 0,0-1-1 0 0,0 1 1 0 0,0-1 0 0 0,3 1-12 0 0,-2-1 21 0 0,0 0 0 0 0,0-1 0 0 0,0 1 0 0 0,0-1 0 0 0,0 0-1 0 0,0 0 1 0 0,0-1 0 0 0,4-1-21 0 0,47-25 176 0 0,-20 11-168 0 0,0-2 0 0 0,0-2-8 0 0,25-15 0 0 0,19-11 0 0 0,56-48 0 0 0,-114 79 0 0 0,94-75 0 0 0,-58 43 0 0 0,26-14 0 0 0,-60 47 2 0 0,1-2-11 0 0,0-1-1 0 0,0-1 10 0 0,12-14-70 0 0,-8 7-28 0 0,19-12 98 0 0,-25 22-87 0 0,11-5 87 0 0,-13 10-12 0 0,-19 10 7 0 0,10-6-38 0 0,-4-2 53 0 0,-7 7 96 0 0,-1 2 21 0 0,-2 2-6 0 0,-5 4-20 0 0,1 1 0 0 0,-3 2-101 0 0,1 0 63 0 0,0-1 0 0 0,0 0-63 0 0,-5 2 78 0 0,0 0 0 0 0,-3 1-78 0 0,1-2 26 0 0,1 1 0 0 0,0 1-26 0 0,-7 9 24 0 0,0 2-1 0 0,2 0 0 0 0,-9 13-23 0 0,3-3-6 0 0,-44 50 11 0 0,-16 21 157 0 0,67-81-123 0 0,-16 21 251 0 0,-21 34-290 0 0,-17 48 262 0 0,69-119-262 0 0,0 0 1 0 0,0 0 0 0 0,1 1-1 0 0,0-1 1 0 0,0 1 0 0 0,1-1 0 0 0,-1 1-1 0 0,1 0 1 0 0,1-1 0 0 0,-1 1-1 0 0,1 0 1 0 0,0 0 0 0 0,1 0 0 0 0,0-1-1 0 0,1 5 0 0 0,2 6 0 0 0,-3-16-2 0 0,-1 0-1 0 0,1 0 1 0 0,0 1 0 0 0,-1-1-1 0 0,1 0 1 0 0,0 0-1 0 0,0 0 1 0 0,0 0-1 0 0,0 0 1 0 0,0 0 0 0 0,0 0 2 0 0,1 1-21 0 0,0-1 0 0 0,0 0 1 0 0,0 0-1 0 0,0 0 0 0 0,0 0 1 0 0,1 0-1 0 0,-1 0 1 0 0,0-1-1 0 0,1 1 0 0 0,-1-1 1 0 0,0 1-1 0 0,1-1 0 0 0,-1 0 1 0 0,0 0-1 0 0,3 0 21 0 0,-2-1-25 0 0,0 1 0 0 0,0-1 0 0 0,0 1 0 0 0,0-1 0 0 0,0 0 0 0 0,-1 0 0 0 0,1 0 0 0 0,0-1 0 0 0,0 1 0 0 0,-1-1 0 0 0,1 1 0 0 0,1-2 25 0 0,14-13-36 0 0,-6 6-16 0 0,6-4 52 0 0,-5 5-5 0 0,134-100-2 0 0,-83 58 7 0 0,33-19 0 0 0,-56 43 0 0 0,180-124 0 0 0,-127 83 0 0 0,80-60 0 0 0,-81 60 0 0 0,-37 29 0 0 0,25-26 0 0 0,-58 46 0 0 0,1 1 0 0 0,23-12 0 0 0,-31 21 0 0 0,2-2 0 0 0,-4 5 11 0 0,-12 6 14 0 0,-4 3 25 0 0,-19 25 153 0 0,-2-2 1 0 0,0 0 0 0 0,-2-2-1 0 0,-3 1-203 0 0,-69 63 196 0 0,-60 72-196 0 0,-24 24 0 0 0,21-23 0 0 0,38-36-8 0 0,-17 19 142 0 0,134-138-117 0 0,-5 4 33 0 0,1 0 0 0 0,0 1 0 0 0,1 1 0 0 0,-6 9-50 0 0,1 5 218 0 0,-5 16-218 0 0,11-27 71 0 0,6-11-51 0 0,0-1 0 0 0,-1 1 0 0 0,1 0 0 0 0,1 0-20 0 0,-1-3 1 0 0,1-1 0 0 0,0 1 0 0 0,0 0 0 0 0,0 0-1 0 0,0-1 1 0 0,0 1 0 0 0,0 0 0 0 0,0 0 0 0 0,0 0 0 0 0,0-1-1 0 0,0 1 1 0 0,1 0 0 0 0,-1 0 0 0 0,0-1 0 0 0,0 1 0 0 0,1 0 0 0 0,-1 0-1 0 0,0-1 1 0 0,1 2-1 0 0,1-1 0 0 0,0 0 0 0 0,-1 1 0 0 0,1-1 0 0 0,0 0-1 0 0,0 0 1 0 0,-1 0 0 0 0,1 0 0 0 0,0 0 0 0 0,0-1 0 0 0,0 1-1 0 0,0 0 1 0 0,0-1 0 0 0,0 0 0 0 0,1 1 0 0 0,-1-1 0 0 0,1 0 0 0 0,2 0 1 0 0,-1 0 1 0 0,0 0 0 0 0,1 0-1 0 0,-1-1 1 0 0,0 0 0 0 0,0 0-1 0 0,1 0 1 0 0,1-1-2 0 0,1-1 11 0 0,0 0-1 0 0,0-1 1 0 0,0 0 0 0 0,-1 0-1 0 0,3-3-10 0 0,10-8 44 0 0,0-3-44 0 0,-4 5 30 0 0,38-31 78 0 0,14-6-108 0 0,13-10 82 0 0,131-114-3 0 0,-193 160-78 0 0,224-175 53 0 0,-103 90 1 0 0,-50 37-36 0 0,-17 12 3 0 0,35-25 20 0 0,-58 39 12 0 0,28-13-54 0 0,-64 40 5 0 0,0 0 0 0 0,6-5-5 0 0,-2 1 0 0 0,-3 5 0 0 0,-3 0 11 0 0,-9 7 44 0 0,-2 2-40 0 0,0 0 0 0 0,-1 0 0 0 0,1 1 0 0 0,0-1 0 0 0,0 0 0 0 0,-1 0 0 0 0,1 1 0 0 0,-1 0-15 0 0,-1 3 26 0 0,-2 6 24 0 0,0-1-1 0 0,-1 0 1 0 0,0-1 0 0 0,0 1-1 0 0,-1 0-49 0 0,-35 45 160 0 0,27-36-153 0 0,-39 46 46 0 0,-24 21-53 0 0,8-17 0 0 0,8-10 0 0 0,-163 200 0 0 0,197-225 30 0 0,1 1 1 0 0,3 1-1 0 0,-10 21-30 0 0,27-46 25 0 0,1 0 0 0 0,1 0 0 0 0,0 0-1 0 0,1 1 1 0 0,0-1 0 0 0,0 6-25 0 0,0 4 16 0 0,3-20-16 0 0,0 0 0 0 0,0 0 0 0 0,0 1 0 0 0,0-1 0 0 0,0 0 0 0 0,0 0 0 0 0,0 0 0 0 0,1 0 0 0 0,-1 0 0 0 0,0 0 0 0 0,1 1 0 0 0,-1-1 0 0 0,1 0 0 0 0,0 1 0 0 0,0-1 0 0 0,1 1 0 0 0,-1-1 0 0 0,0 0 0 0 0,1 1 0 0 0,-1-1 0 0 0,1 0 0 0 0,-1 0 0 0 0,1 0 0 0 0,-1 0 0 0 0,1-1 0 0 0,0 1 0 0 0,-1 0 0 0 0,1-1 0 0 0,0 1 0 0 0,0-1-1 0 0,-1 1 1 0 0,1-1 0 0 0,0 0 0 0 0,0 0 0 0 0,1 0 0 0 0,1 0 2 0 0,1 0-1 0 0,-1 0 1 0 0,1-1-1 0 0,0 0 1 0 0,-1 0-1 0 0,0 0 0 0 0,1 0 1 0 0,2-2-2 0 0,18-9 42 0 0,-1-1 1 0 0,0-2 0 0 0,16-12-43 0 0,-1 0 29 0 0,135-92 251 0 0,34-39-280 0 0,-73 54 72 0 0,6 6-72 0 0,72-51 0 0 0,-121 87 0 0 0,28-10 0 0 0,-1-1 0 0 0,-72 42 0 0 0,4-8 0 0 0,-32 24 0 0 0,-6 5 11 0 0,-13 10-10 0 0,0 0-1 0 0,0 0 1 0 0,0 1 0 0 0,0-1-1 0 0,0 0 1 0 0,0 0 0 0 0,0 0 0 0 0,0 0-1 0 0,0 0 1 0 0,0 0 0 0 0,1 0-1 0 0,-1 0 1 0 0,0 0 0 0 0,0 0 0 0 0,0 0-1 0 0,0 0 1 0 0,0 0 0 0 0,0 0-1 0 0,0 0 1 0 0,0 1 0 0 0,0-1-1 0 0,0 0 1 0 0,0 0 0 0 0,0 0 0 0 0,0 0-1 0 0,0 0 1 0 0,0 0 0 0 0,0 0-1 0 0,0 0 1 0 0,0 0 0 0 0,0 0 0 0 0,1 0-1 0 0,-1 0 1 0 0,0 0 0 0 0,0 0-1 0 0,0 0 1 0 0,0 0 0 0 0,0 0 0 0 0,0 0-1 0 0,0 0 1 0 0,0 0 0 0 0,0 0-1 0 0,0 0 1 0 0,0 0 0 0 0,0 0 0 0 0,0 0-1 0 0,0 0 1 0 0,1 0 0 0 0,-1 0-1 0 0,0 0 1 0 0,0 0 0 0 0,0 0 0 0 0,0 0-1 0 0,0 0 1 0 0,0 0 0 0 0,0 0-1 0 0,0-1 1 0 0,0 1 0 0 0,0 0 0 0 0,0 0-1 0 0,0 5 5 0 0,0-1 0 0 0,0 1 1 0 0,0-1-1 0 0,-1 1 0 0 0,1-1 1 0 0,-1 0-1 0 0,0 1 0 0 0,-1-1 1 0 0,1 0-1 0 0,-1 0 0 0 0,0 0 1 0 0,0 0-1 0 0,-1 2-5 0 0,-7 10 47 0 0,0-1 0 0 0,-10 11-47 0 0,4-7 14 0 0,-28 37 166 0 0,-44 40-180 0 0,-23 14 57 0 0,-16 15-61 0 0,-69 84 4 0 0,146-151 0 0 0,2 5 0 0 0,10-14 0 0 0,23-30 0 0 0,2 1 0 0 0,0 0 0 0 0,1 1 0 0 0,-1 4 0 0 0,10-17 0 0 0,3-8 0 0 0,0 0 0 0 0,0 0 0 0 0,0 0 0 0 0,0 0 0 0 0,0 1 0 0 0,0-1 0 0 0,0 0 0 0 0,0 0 0 0 0,0 0 0 0 0,0 0 0 0 0,0 1 0 0 0,0-1 0 0 0,0 0 0 0 0,0 0 0 0 0,0 0 0 0 0,0 0 0 0 0,0 1 0 0 0,0-1 0 0 0,0 0 0 0 0,0 0 0 0 0,0 0 0 0 0,0 0 0 0 0,0 0 0 0 0,0 1 0 0 0,0-1 0 0 0,1 0 0 0 0,-1 0 0 0 0,0 0 0 0 0,0 0 0 0 0,0 0 0 0 0,2 1 0 0 0,-1-1 0 0 0,1 0 0 0 0,-1 0 0 0 0,1 0 0 0 0,-1 0 0 0 0,1 0 0 0 0,0 0 0 0 0,-1 0 0 0 0,1-1 0 0 0,-1 1 0 0 0,1-1 0 0 0,-1 1 0 0 0,1-1 0 0 0,6-2 0 0 0,1 0 0 0 0,1-1 0 0 0,5-5-16 0 0,0 0 0 0 0,0-1 0 0 0,-1-1 1 0 0,2-2 15 0 0,15-11-17 0 0,131-105 17 0 0,-65 50 0 0 0,91-55 0 0 0,28-18 0 0 0,-55 38 0 0 0,64-31 0 0 0,-84 66-36 0 0,-86 51 0 0 0,35-12 36 0 0,15-5 0 0 0,-94 41 0 0 0,0 0 0 0 0,0 0 0 0 0,3 1 0 0 0,-13 2 0 0 0,3 1 0 0 0,-1-2 0 0 0,0 1 0 0 0,1 0 0 0 0,0-1 0 0 0,-1 0 0 0 0,-3 2 0 0 0,1 0 0 0 0,-1-1 0 0 0,0 1 0 0 0,1 0 0 0 0,-1 0 0 0 0,1-1 0 0 0,-1 1 0 0 0,0 0 0 0 0,1 0 0 0 0,-1 0 0 0 0,1 0 0 0 0,-1-1 0 0 0,1 1 0 0 0,-1 0 0 0 0,0 0 0 0 0,1 0 0 0 0,-1 0 0 0 0,1 0 0 0 0,-1 0 0 0 0,1 0 0 0 0,-1 1 0 0 0,1-1-1 0 0,-1 1-1 0 0,1 0 0 0 0,0-1 1 0 0,-1 1-1 0 0,1 0 0 0 0,-1 0 1 0 0,1 0-1 0 0,-1 0 0 0 0,0 0 1 0 0,1-1-1 0 0,-1 1 0 0 0,0 0 1 0 0,0 0-1 0 0,0 0 0 0 0,0 0 1 0 0,1 0-1 0 0,-1 0 2 0 0,0 3-10 0 0,0 0-1 0 0,0 0 1 0 0,0-1 0 0 0,0 1-1 0 0,-1 0 11 0 0,0 1-9 0 0,0-1 0 0 0,-1 1 0 0 0,1 0 0 0 0,-1-1 0 0 0,0 1 0 0 0,-1-1 0 0 0,0 1 9 0 0,-6 10-61 0 0,-6 5 61 0 0,7-9-4 0 0,-29 39-111 0 0,-2-1 0 0 0,-21 17 115 0 0,-83 74-18 0 0,107-103 18 0 0,-74 75 0 0 0,82-82 0 0 0,-61 68 0 0 0,53-55 0 0 0,-10 17 0 0 0,10-6 40 0 0,29-41-25 0 0,0 0-1 0 0,1 0 1 0 0,-2 5-15 0 0,8-17 1 0 0,-1 0 3 0 0,1 0 0 0 0,0 0 0 0 0,-1 0 0 0 0,1 0-1 0 0,0 0 1 0 0,-1 0 0 0 0,1 0 0 0 0,0 0 0 0 0,0 0 0 0 0,0 0 0 0 0,0 1 0 0 0,0 0-4 0 0,0-2 1 0 0,1 1-1 0 0,-1-1 0 0 0,0 0 1 0 0,1 1-1 0 0,-1-1 1 0 0,0 0-1 0 0,1 1 1 0 0,-1-1-1 0 0,1 0 0 0 0,-1 0 1 0 0,0 1-1 0 0,1-1 1 0 0,-1 0-1 0 0,1 0 0 0 0,-1 0 1 0 0,1 1-1 0 0,-1-1 1 0 0,1 0-1 0 0,-1 0 1 0 0,1 0-1 0 0,-1 0 0 0 0,1 0 1 0 0,-1 0-1 0 0,1 0 1 0 0,-1 0-1 0 0,1 0 0 0 0,-1 0 1 0 0,1-1-1 0 0,-1 1 1 0 0,1 0-1 0 0,2-1 2 0 0,0 1 0 0 0,-1-1 1 0 0,1 0-1 0 0,0 0 0 0 0,2-1-2 0 0,15-10 42 0 0,-1-1-1 0 0,10-8-41 0 0,-7 4 31 0 0,280-192 115 0 0,-201 139-146 0 0,38-25 0 0 0,-58 41 0 0 0,-14 7 0 0 0,11-1 0 0 0,-25 16 0 0 0,-20 12 0 0 0,2 1 0 0 0,27-11 0 0 0,-23 15 0 0 0,4 1 0 0 0,-26 8-13 0 0,-15 6-14 0 0,-1 4 1 0 0,-1 4 24 0 0,-1-1 0 0 0,1 1 1 0 0,-1 0-1 0 0,0-1 0 0 0,-1 1 1 0 0,0-1-1 0 0,0 0 0 0 0,-3 8 2 0 0,-1-4-6 0 0,-1 0 1 0 0,1-1-1 0 0,-7 7 6 0 0,-26 30-35 0 0,30-37 27 0 0,-41 44-14 0 0,-22 17 22 0 0,-1 3-50 0 0,-37 50 50 0 0,81-90-4 0 0,-90 112 88 0 0,108-132-52 0 0,2 1 0 0 0,0 0 0 0 0,1 0 0 0 0,-1 4-32 0 0,-5 7 13 0 0,8-16-2 0 0,0 2 25 0 0,6-12-38 0 0,0 0 1 0 0,0 1-1 0 0,0-1 0 0 0,0 0 1 0 0,0 0-1 0 0,0 0 0 0 0,0 1 0 0 0,0-1 1 0 0,-1 0-1 0 0,1 0 0 0 0,0 1 1 0 0,0-1-1 0 0,0 0 0 0 0,0 0 0 0 0,0 1 1 0 0,1-1-1 0 0,-1 0 0 0 0,0 0 1 0 0,0 0-1 0 0,0 1 0 0 0,0-1 2 0 0,3 11-29 0 0,-3-11 25 0 0,0 0 0 0 0,0 1 0 0 0,0-1 0 0 0,0 0 0 0 0,0 0 0 0 0,0 0 0 0 0,0 0 0 0 0,0 1 0 0 0,0-1 0 0 0,0 0 0 0 0,0 0 0 0 0,0 0 0 0 0,1 0 1 0 0,-1 1-1 0 0,0-1 0 0 0,0 0 0 0 0,0 0 0 0 0,0 0 0 0 0,0 0 0 0 0,0 0 0 0 0,1 1 0 0 0,-1-1 0 0 0,0 0 0 0 0,0 0 0 0 0,0 0 0 0 0,0 0 0 0 0,1 0 0 0 0,-1 0 0 0 0,0 0 4 0 0,5 2-97 0 0,0 0 1 0 0,1 0-1 0 0,-1 0 0 0 0,1-1 0 0 0,-1 0 0 0 0,1 0 0 0 0,-1 0 1 0 0,1-1-1 0 0,0 0 0 0 0,1 0 97 0 0,0 0-73 0 0,0-1-1 0 0,0 0 1 0 0,0 0 0 0 0,0-1-1 0 0,-1 0 1 0 0,1 0 0 0 0,0-1 0 0 0,3-1 73 0 0,24-14-212 0 0,23-11-1080 0 0,-20 13 18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4:46.972"/>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302 318 5063 0 0,'-47'14'539'0'0,"27"-8"-126"0"0,0 0-1 0 0,0 1 1 0 0,0 1 0 0 0,-3 3-413 0 0,7-2 129 0 0,-28 15-77 0 0,43-24-172 0 0,1 0-27 0 0,2-2 3 0 0,22-24-497 0 0,3-6 641 0 0,22-25-353 0 0,71-73 243 0 0,-91 98 417 0 0,-2-2 0 0 0,12-20-307 0 0,-38 51 156 0 0,1 0 1 0 0,-1 0 0 0 0,0 0-1 0 0,0 0 1 0 0,0 0 0 0 0,0 0 0 0 0,0-3-157 0 0,1-3 1761 0 0,-4 10-1257 0 0,-4 0-340 0 0,1 0-1 0 0,-1 1 0 0 0,0 0 0 0 0,1 0 0 0 0,0 0 0 0 0,-5 3-163 0 0,-11 7 230 0 0,-1 3-230 0 0,4-3 47 0 0,-30 18-51 0 0,-83 51 72 0 0,106-67-68 0 0,6-2 0 0 0,0-2 0 0 0,-11 4 0 0 0,0-1 11 0 0,26-11 32 0 0,3-2-43 0 0,1 0 1 0 0,0 0-1 0 0,-1 0 1 0 0,1 0 0 0 0,0 0-1 0 0,-1 1 1 0 0,1-1-1 0 0,0 0 1 0 0,-1 0 0 0 0,1-1-1 0 0,0 1 1 0 0,-1 0-1 0 0,1 0 1 0 0,0 0 0 0 0,0 0-1 0 0,-1 0 1 0 0,1 0-1 0 0,-1 0 0 0 0,4-2-14 0 0,-1 0 0 0 0,1 0 0 0 0,-1 0-1 0 0,1 1 1 0 0,0-1 0 0 0,0 1-1 0 0,1-1 15 0 0,3-1-70 0 0,14-9-156 0 0,-1 1-161 0 0,0 1 1 0 0,13-3 386 0 0,-2 1-405 0 0,-7 3-584 0 0,-1 1-1 0 0,4 0 990 0 0,-24 7-744 0 0,-3 1-25 0 0,1 3-82 0 0,5 5-40 0 0,-5-8 857 0 0,-1 1 0 0 0,0-1-1 0 0,0 0 1 0 0,0 0-1 0 0,0 0 1 0 0,0 0-1 0 0,0 1 1 0 0,0-1-1 0 0,1 0 1 0 0,-1 0-1 0 0,0 0 1 0 0,0 1-1 0 0,0-1 1 0 0,0 0 0 0 0,0 0-1 0 0,0 0 1 0 0,0 1-1 0 0,0-1 1 0 0,0 0-1 0 0,0 0 1 0 0,0 1-1 0 0,0-1 1 0 0,0 0-1 0 0,0 0 1 0 0,0 0-1 0 0,-1 1 35 0 0,0 4-137 0 0,0 0 0 0 0,0 0 0 0 0,0-1 0 0 0,-1 1-1 0 0,0 0 1 0 0,0-1 0 0 0,-1 1 0 0 0,1-1 0 0 0,-1 0-1 0 0,0 1 1 0 0,-2 1 137 0 0,-33 30-436 0 0,-60 57 397 0 0,83-78 39 0 0,2 0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5:09.615"/>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466 257 2015 0 0,'0'0'91'0'0,"-2"2"-7"0"0,0 1-74 0 0,-2 3-6 0 0,0 0 0 0 0,0-1 0 0 0,0 1 0 0 0,-1-1 1 0 0,1 0-1 0 0,-3 1-4 0 0,-12 9 143 0 0,5-4 24 0 0,0-1 0 0 0,-9 5-167 0 0,12-8 77 0 0,0 0 0 0 0,1 1 0 0 0,-3 3-77 0 0,-9 7 162 0 0,1-1 54 0 0,20-15-146 0 0,0-1-1 0 0,-1 0 0 0 0,1 0 0 0 0,-1 0 0 0 0,1-1 1 0 0,-1 1-1 0 0,1 0 0 0 0,-1-1 0 0 0,1 1 0 0 0,-1-1 1 0 0,0 1-1 0 0,1-1 0 0 0,-1 1 0 0 0,-1-1-69 0 0,2 0 89 0 0,-1 0 299 0 0,2 0-11 0 0,0 0-8 0 0,0 0-1 0 0,0 0-32 0 0,0 0-134 0 0,1 1-61 0 0,1-1-127 0 0,0 1-1 0 0,-1-1 1 0 0,1 0 0 0 0,0 0-1 0 0,-1 0 1 0 0,1 0 0 0 0,0 0-1 0 0,-1 0 1 0 0,1 0 0 0 0,0-1-1 0 0,-1 1 1 0 0,1 0-1 0 0,-1-1 1 0 0,1 0 0 0 0,0 1-1 0 0,-1-1 1 0 0,1 0 0 0 0,-1 0-14 0 0,6-3 5 0 0,-1 0-1 0 0,1-1 1 0 0,2-3-5 0 0,-3 3 8 0 0,135-108 33 0 0,-43 24-373 0 0,-30 27 20 0 0,-66 60 302 0 0,10-8-56 0 0,-1 0 0 0 0,-1-1 0 0 0,5-5 66 0 0,-6 3-47 0 0,-3 5 25 0 0,0 1 0 0 0,0-1 0 0 0,1 2 0 0 0,0-1 1 0 0,0 1-1 0 0,2-1 22 0 0,-7 5 76 0 0,-2 2 53 0 0,0 0 20 0 0,0 0 3 0 0,0 0-1 0 0,0 0-6 0 0,-2 3-1 0 0,-4 6-35 0 0,0-1 0 0 0,-1 0-1 0 0,0 0 1 0 0,-6 5-109 0 0,-37 29 278 0 0,25-21-181 0 0,-96 94-4 0 0,71-65-46 0 0,24-27-37 0 0,-21 15-10 0 0,5-6 14 0 0,-28 26 299 0 0,-38 21-313 0 0,79-63 169 0 0,22-12-107 0 0,0 0-1 0 0,0 1 1 0 0,0-1-1 0 0,0 1 1 0 0,0 1 0 0 0,0 0-62 0 0,-2 5 152 0 0,8-9-112 0 0,0-1 0 0 0,0 1 0 0 0,-1 0-1 0 0,1-1 1 0 0,-1 1 0 0 0,1-1 0 0 0,-1 0-1 0 0,-1 2-39 0 0,-9 1 248 0 0,10-3-9 0 0,2-1-38 0 0,0 0-10 0 0,0 0-6 0 0,1-1-149 0 0,0 0 0 0 0,0 0 0 0 0,0 0 0 0 0,0 0 0 0 0,0 1 0 0 0,0-1 0 0 0,1 0-36 0 0,4-2 35 0 0,26-17 104 0 0,-18 12-79 0 0,0-1 0 0 0,5-5-60 0 0,2-2 13 0 0,1-2-28 0 0,5-2 15 0 0,57-34-92 0 0,-55 34 65 0 0,27-18-6 0 0,-42 30 33 0 0,13-9 0 0 0,18-14 0 0 0,10-15 0 0 0,-22 17 0 0 0,2 2 0 0 0,11-5 0 0 0,-29 22 0 0 0,0 2 0 0 0,1 0 0 0 0,18-6 0 0 0,-36 14 0 0 0,1 0 0 0 0,0-1 0 0 0,-1 1 0 0 0,1 0 0 0 0,0 0 0 0 0,-1-1 0 0 0,1 1 0 0 0,0 0 0 0 0,-1 0 0 0 0,1 0 0 0 0,0 0 0 0 0,-1 0 0 0 0,1 0 0 0 0,0 0 0 0 0,-1 0 0 0 0,1 1 0 0 0,0-1 0 0 0,0 0 0 0 0,-1 1 0 0 0,0 0 0 0 0,1-1 0 0 0,-1 1 0 0 0,0 0 0 0 0,0-1 0 0 0,1 1 0 0 0,-1 0 0 0 0,0-1 0 0 0,0 1 0 0 0,0 0 0 0 0,0-1 0 0 0,0 1 0 0 0,0 0 0 0 0,0-1 0 0 0,0 1 0 0 0,0 0 0 0 0,0-1 0 0 0,-1 1 0 0 0,1 0 0 0 0,0 0 0 0 0,-6 16 0 0 0,1-5 10 0 0,0-1-1 0 0,-1 0 1 0 0,-1-1-1 0 0,0 0 0 0 0,0 0 1 0 0,-2 2-10 0 0,-18 18 92 0 0,-7 6-92 0 0,14-16 19 0 0,-21 19 19 0 0,12-11 4 0 0,-3 6-42 0 0,13-12-1 0 0,-14 16 69 0 0,-20 16-68 0 0,-27 14 60 0 0,29-26-43 0 0,13-10-8 0 0,-108 99 104 0 0,132-118 83 0 0,-12 8-196 0 0,2-1 185 0 0,21-18-64 0 0,3-2-1 0 0,0 0 0 0 0,4 0-109 0 0,0-1 0 0 0,-1 0 0 0 0,1 0 0 0 0,-1 0 0 0 0,1 0 0 0 0,-1 0 0 0 0,1-1 0 0 0,-1 0 0 0 0,0 1 0 0 0,2-2-11 0 0,1-1 10 0 0,35-21-10 0 0,-2-2 0 0 0,12-11 0 0 0,0 1-13 0 0,-36 26-5 0 0,159-120-41 0 0,145-117 5 0 0,-262 205 45 0 0,29-21-46 0 0,23-9 55 0 0,-90 61 20 0 0,8-5 208 0 0,10-3-228 0 0,-29 16 37 0 0,1 0 1 0 0,0 1 0 0 0,0 0 0 0 0,-1 0 0 0 0,2 1 0 0 0,4 0-38 0 0,-11 1 141 0 0,-3 1 3 0 0,0 0-9 0 0,0 0-40 0 0,0 0-21 0 0,0 3-2 0 0,1 0-57 0 0,0 0-1 0 0,-1 1 0 0 0,0-1 1 0 0,0 0-1 0 0,0 0 0 0 0,0 1 0 0 0,0-1 1 0 0,-1 0-1 0 0,1 0 0 0 0,-1 1 1 0 0,0 0-15 0 0,-1 0 18 0 0,0 1 1 0 0,0 0 0 0 0,0-1-1 0 0,-1 0 1 0 0,0 1 0 0 0,0-1-1 0 0,-3 3-18 0 0,-14 17 109 0 0,-23 18-109 0 0,-26 19 68 0 0,33-31-26 0 0,-108 85-18 0 0,-60 37 40 0 0,189-141-49 0 0,-133 100 239 0 0,126-93-61 0 0,-9 11-193 0 0,15-13 306 0 0,-1 0 1 0 0,-9 5-307 0 0,23-20 138 0 0,3-1-11 0 0,0 0-6 0 0,3 1-21 0 0,-1-1-96 0 0,1 0-1 0 0,-1 0 0 0 0,1-1 0 0 0,-1 1 1 0 0,0 0-1 0 0,1-1 0 0 0,-1 0 0 0 0,1 1 1 0 0,-1-1-1 0 0,0 0 0 0 0,0 0 0 0 0,0-1 0 0 0,1 1 1 0 0,0-1-4 0 0,7-5 16 0 0,0-1 0 0 0,5-5-16 0 0,3-3 6 0 0,264-202-6 0 0,-198 154 0 0 0,77-54-30 0 0,11-8-4 0 0,-44 31 34 0 0,-124 93 0 0 0,1-1 0 0 0,-1 0 0 0 0,2 0 0 0 0,-5 3 0 0 0,-1 0 0 0 0,1-1 0 0 0,0 1 0 0 0,0 0 0 0 0,0-1 0 0 0,0 1 0 0 0,-1 0 0 0 0,1 0 0 0 0,0 0 0 0 0,0 0 0 0 0,0 0 0 0 0,0 0 0 0 0,-1 0 0 0 0,1 0 0 0 0,0 0 0 0 0,0 0 0 0 0,0 0 0 0 0,0 1 0 0 0,0-1 0 0 0,-1 1 0 0 0,1-1 0 0 0,-1 1 0 0 0,1-1 0 0 0,0 1 0 0 0,-1-1 0 0 0,1 1 0 0 0,-1-1 0 0 0,1 1 0 0 0,-1 0 0 0 0,1-1 0 0 0,-1 1 0 0 0,0 0 0 0 0,1-1 0 0 0,-1 1 0 0 0,0 0 0 0 0,0 0 0 0 0,1-1 0 0 0,-1 1 0 0 0,0 0 0 0 0,0 0 0 0 0,0 0 0 0 0,0-1 0 0 0,0 1 0 0 0,0 1 0 0 0,0 1 0 0 0,0-1 0 0 0,0 0 0 0 0,-1 0 0 0 0,1 0 0 0 0,-1 0 0 0 0,1 0 0 0 0,-1 0 0 0 0,0 0 0 0 0,0 1 0 0 0,-11 18 9 0 0,0 0-1 0 0,-2 0 1 0 0,-15 17-9 0 0,-54 55 35 0 0,57-64-32 0 0,-20 19 27 0 0,-2-3 0 0 0,-5 1-30 0 0,-141 131 73 0 0,159-143-70 0 0,-191 190-3 0 0,133-131 0 0 0,69-68 64 0 0,23-23-33 0 0,3-3-8 0 0,5 0-13 0 0,0 0 0 0 0,-1-1 1 0 0,1 0-1 0 0,-1-1 0 0 0,1 1 1 0 0,-1-1-1 0 0,3-3-10 0 0,12-7-11 0 0,12-9 11 0 0,139-105-200 0 0,156-113-267 0 0,-258 189 356 0 0,346-245-220 0 0,-329 239 277 0 0,85-40 54 0 0,-145 83 0 0 0,0 2 0 0 0,1 1 0 0 0,0 1 0 0 0,9-1 0 0 0,-20 7 15 0 0,-17 4-14 0 0,0 0 1 0 0,0 0-1 0 0,0 0 0 0 0,0 0 0 0 0,0 0 1 0 0,1 0-1 0 0,-1 0 0 0 0,0 0 1 0 0,0-1-1 0 0,0 1 0 0 0,0 0 0 0 0,0 0 1 0 0,0 0-1 0 0,0 0 0 0 0,0 0 1 0 0,0 0-1 0 0,1 0 0 0 0,-1 0 0 0 0,0 0 1 0 0,0 0-1 0 0,0 0 0 0 0,0 0 1 0 0,0 1-1 0 0,0-1 0 0 0,0 0 0 0 0,0 0 1 0 0,1 0-1 0 0,-1 0 0 0 0,0 0 1 0 0,0 0-1 0 0,0 0 0 0 0,0 0 0 0 0,0 0 1 0 0,0 0-1 0 0,0 0 0 0 0,0 0 1 0 0,0 0-1 0 0,0 0 0 0 0,0 0 0 0 0,0 1 1 0 0,0-1-1 0 0,1 0 0 0 0,-1 0 1 0 0,0 0-1 0 0,0 0 0 0 0,0 0 0 0 0,0 0 1 0 0,0 0-1 0 0,0 0 0 0 0,0 0 1 0 0,0 1-1 0 0,0-1 0 0 0,0 0 0 0 0,0 0 1 0 0,0 0-1 0 0,0 0-1 0 0,0 3 9 0 0,1 0 1 0 0,-1-1-1 0 0,0 1 1 0 0,0 0-1 0 0,0-1 0 0 0,0 1 1 0 0,-1 0-1 0 0,1 0 1 0 0,-1-1-1 0 0,0 2-9 0 0,0 1 11 0 0,-1 0 0 0 0,0 0 0 0 0,0-1 0 0 0,-1 1 0 0 0,0 1-11 0 0,-6 7 26 0 0,-1-1 1 0 0,1 1-1 0 0,-6 3-26 0 0,-35 34 118 0 0,-29 22-118 0 0,40-38 29 0 0,9-7-19 0 0,-51 44 44 0 0,36-34-44 0 0,-102 84-10 0 0,135-110 0 0 0,-236 197 0 0 0,-161 142 168 0 0,400-342-96 0 0,0 1 0 0 0,-2 3-72 0 0,9-10 70 0 0,5-2 4 0 0,2 0-86 0 0,0-1 0 0 0,1 0-1 0 0,-1 0 1 0 0,0 0 0 0 0,0 0-1 0 0,-1-1 1 0 0,1 0 0 0 0,0 0-1 0 0,0-1 13 0 0,15-7-136 0 0,11-9 136 0 0,-23 14-7 0 0,78-53-210 0 0,7-11 217 0 0,80-70-246 0 0,-120 96 131 0 0,96-85-179 0 0,-134 114 269 0 0,29-27-136 0 0,38-27 161 0 0,65-35-141 0 0,8-5 122 0 0,-147 102 18 0 0,59-41 85 0 0,-52 37 34 0 0,1 1-1 0 0,0 1 1 0 0,10-3-118 0 0,-14 6 142 0 0,-10 4 8 0 0,-2 1 2 0 0,0 0-9 0 0,0 0-40 0 0,-1 2-21 0 0,-2 8-40 0 0,0-1 0 0 0,0 0 0 0 0,-1 0-1 0 0,-1 0 1 0 0,1-1 0 0 0,-1 0 0 0 0,-6 8-42 0 0,0-2 36 0 0,-1-1-1 0 0,0 0 1 0 0,0-1 0 0 0,-4 2-36 0 0,-12 9 5 0 0,-204 171 86 0 0,134-110-29 0 0,-17 24-62 0 0,-27 26-2 0 0,71-74 66 0 0,-67 45-64 0 0,45-39 46 0 0,49-35-16 0 0,87-57 90 0 0,0-5-206 0 0,6-8 86 0 0,1-1-75 0 0,111-86-118 0 0,160-121-289 0 0,141-75-123 0 0,-376 268 530 0 0,69-32 75 0 0,-141 80 0 0 0,0 0 0 0 0,10-2 0 0 0,-10 4 12 0 0,-12 4 14 0 0,-3 3 10 0 0,-2 15 74 0 0,-5 9-110 0 0,6-19 7 0 0,-1 0-1 0 0,0-1 1 0 0,-1 0-1 0 0,1 1 0 0 0,-3 1-6 0 0,-15 21 13 0 0,-1-1 0 0 0,-2-1 0 0 0,-7 4-13 0 0,-82 77 65 0 0,91-89-51 0 0,-102 89 34 0 0,16-15-22 0 0,-207 186 38 0 0,223-199 0 0 0,-1 10-64 0 0,67-67 38 0 0,-9 12 89 0 0,30-31-106 0 0,0 1 1 0 0,1 0-1 0 0,0 0 1 0 0,0 0-1 0 0,0 1-21 0 0,2-4 78 0 0,2-3-12 0 0,0 0-2 0 0,5-2 0 0 0,14-6-41 0 0,-1-1 0 0 0,0-1 0 0 0,11-8-23 0 0,52-40-8 0 0,-22 14 11 0 0,286-214-160 0 0,-315 234 124 0 0,213-170-281 0 0,-190 153 251 0 0,215-153-76 0 0,-165 128 89 0 0,69-46-7 0 0,-157 102 105 0 0,1 0-1 0 0,1 1 1 0 0,-1 0 0 0 0,2 1 0 0 0,0 1-48 0 0,-15 6 78 0 0,-3 1 2 0 0,0 0 0 0 0,0 0-2 0 0,-1 2-22 0 0,0 3-39 0 0,-1 0 0 0 0,-1 0 1 0 0,1-1-1 0 0,0 0 1 0 0,-1 1-1 0 0,0-1 0 0 0,0 0 1 0 0,-4 3-18 0 0,-2 6 21 0 0,-18 20 6 0 0,-1-1 1 0 0,-1-1-1 0 0,-26 20-27 0 0,17-19 0 0 0,-38 34 0 0 0,58-50 0 0 0,-81 72 0 0 0,84-76-2 0 0,-162 137 68 0 0,116-91-65 0 0,-115 99 9 0 0,140-128 19 0 0,-78 64 37 0 0,6 6 35 0 0,95-86-12 0 0,-5 8-89 0 0,17-19 32 0 0,3-2 0 0 0,5-1-29 0 0,0-1 0 0 0,0 0-1 0 0,-1 0 1 0 0,1 0 0 0 0,-1-1-1 0 0,3-1-2 0 0,31-16-21 0 0,-1-2 1 0 0,-1-2-1 0 0,7-7 21 0 0,104-85-180 0 0,-41 22 22 0 0,46-36-35 0 0,74-36-107 0 0,-40 30 121 0 0,-109 78 153 0 0,45-36-28 0 0,-99 75 174 0 0,0 1 0 0 0,1 2 0 0 0,24-13-120 0 0,-47 28 104 0 0,-3 1-2 0 0,0 0-13 0 0,0 0-8 0 0,-1 2-1 0 0,-4 9-10 0 0,-1 0 0 0 0,0-1 0 0 0,-1 0 0 0 0,0 0 0 0 0,-7 6-70 0 0,-44 45 188 0 0,48-51-167 0 0,-54 50 87 0 0,4-6-33 0 0,37-32-76 0 0,-46 46 95 0 0,-46 32-94 0 0,78-71 28 0 0,-36 28 8 0 0,-32 38 10 0 0,64-58-39 0 0,-18 20-7 0 0,12-11 0 0 0,24-23 0 0 0,10-8 11 0 0,11-13 20 0 0,5-2-55 0 0,0 0 1 0 0,0 0-1 0 0,-1-1 0 0 0,1 0 1 0 0,0 1-1 0 0,0-1 1 0 0,2-1 23 0 0,20-11-77 0 0,-23 12 69 0 0,32-19-135 0 0,-2-2-1 0 0,24-21 144 0 0,-9 7-97 0 0,-15 12 38 0 0,191-146-380 0 0,164-119-347 0 0,114-47 446 0 0,-450 303 444 0 0,-40 27-50 0 0,0 1-1 0 0,1 0 0 0 0,7-2-53 0 0,-11 4 70 0 0,0 0-1 0 0,0-1 0 0 0,0 0-69 0 0,-7 3 4 0 0,-1 1 0 0 0,0 0 0 0 0,0 0 0 0 0,0 0 0 0 0,0 0 0 0 0,1 0 0 0 0,-1 0 0 0 0,0 0 0 0 0,0 0 0 0 0,0 0 0 0 0,1 0 0 0 0,-1 0 0 0 0,0 0 0 0 0,0 0 0 0 0,0 0 0 0 0,1 0 0 0 0,-1 0 0 0 0,0 0 0 0 0,0 0 0 0 0,0 0 0 0 0,1 0 0 0 0,-1 0 0 0 0,0 0 0 0 0,0 0-4 0 0,3 1 32 0 0,-2-1-13 0 0,1 1 1 0 0,-1-1-1 0 0,0 0 0 0 0,0 1 1 0 0,0-1-1 0 0,0 0 1 0 0,0 0-1 0 0,1 0-19 0 0,-2 4 59 0 0,0 2-49 0 0,0 0 1 0 0,0 0 0 0 0,-1 0-1 0 0,0 0 1 0 0,0-1 0 0 0,0 1-1 0 0,-1 0 1 0 0,0 0 0 0 0,0-1-1 0 0,0 1 1 0 0,-4 4-11 0 0,-7 9 115 0 0,-2 1-115 0 0,-5 6 57 0 0,-53 67 94 0 0,53-70-90 0 0,-1-1 0 0 0,-23 18-61 0 0,2-7 51 0 0,-26 23 16 0 0,37-28-58 0 0,-59 50 4 0 0,11-17 41 0 0,-90 75 6 0 0,-93 116 136 0 0,260-250-192 0 0,-24 24 214 0 0,-2 1-218 0 0,26-25 67 0 0,18-3 24 0 0,-9-1-82 0 0,0-1 0 0 0,-1 0 1 0 0,1 0-1 0 0,-1-1 1 0 0,0 0-1 0 0,0 0 0 0 0,2-2-9 0 0,-3 2 1 0 0,80-61 8 0 0,-5 3-54 0 0,-31 27-64 0 0,149-112-346 0 0,19-7-138 0 0,-48 36 21 0 0,35-30 457 0 0,-182 131 119 0 0,-1 0-1 0 0,0-2 1 0 0,-1 0-4 0 0,-14 13 53 0 0,0 0 1 0 0,0 1-1 0 0,1 0-53 0 0,-5 4 117 0 0,-2 1 3 0 0,0 0-2 0 0,0 0-12 0 0,-2 3-2 0 0,-5 7-30 0 0,0-1-1 0 0,-1 0 0 0 0,-7 7-73 0 0,-31 26 127 0 0,33-30-98 0 0,-229 203 323 0 0,169-148-294 0 0,-40 33-40 0 0,79-74 8 0 0,-64 54 8 0 0,50-35-29 0 0,-32 29 44 0 0,37-38-37 0 0,-43 39-14 0 0,22-14 2 0 0,-31 30 0 0 0,-8 1 0 0 0,85-75 0 0 0,17-16 0 0 0,1 0 0 0 0,-1-1 0 0 0,1 1 0 0 0,-1-1 0 0 0,1 1 0 0 0,-1 0 0 0 0,1-1 0 0 0,-1 1 0 0 0,1 0 0 0 0,0 0 0 0 0,-1-1 0 0 0,1 1 0 0 0,0 0 0 0 0,0 0 0 0 0,-1-1 0 0 0,1 2 0 0 0,0-2 0 0 0,0 0 0 0 0,1 0 0 0 0,-1 0 0 0 0,0 0 1 0 0,0 1-1 0 0,0-1 0 0 0,0 0 0 0 0,0 0 0 0 0,0 0 0 0 0,1 0 0 0 0,-1 0 0 0 0,0 0 0 0 0,0 0 0 0 0,0 0 0 0 0,0 0 0 0 0,1 0 0 0 0,-1 0 0 0 0,0 0 0 0 0,0 0 0 0 0,0 0 0 0 0,0 0 0 0 0,1 0 0 0 0,-1 0 1 0 0,0 0-1 0 0,0 0 0 0 0,9-2 9 0 0,3-1-19 0 0,0-2 1 0 0,-1 0-1 0 0,1 0 1 0 0,-1-1-1 0 0,9-6 10 0 0,16-13-157 0 0,2-3 157 0 0,-26 18-14 0 0,0 1-5 0 0,228-168-250 0 0,-195 146 231 0 0,227-160-228 0 0,-229 160 215 0 0,212-147-275 0 0,-197 141 297 0 0,146-93-29 0 0,-36 31 15 0 0,-63 39 22 0 0,-71 39 60 0 0,6-3 52 0 0,-27 18-18 0 0,-11 5 12 0 0,-2 1 3 0 0,0 0 0 0 0,-1 2-2 0 0,-4 10-46 0 0,-1-1 0 0 0,0 1 1 0 0,-1-1-1 0 0,0-1 1 0 0,0 1-1 0 0,-1-1 0 0 0,-1-1 1 0 0,-1 1-41 0 0,-24 23 149 0 0,-21 16-149 0 0,49-45 10 0 0,-85 67 63 0 0,14-11-15 0 0,-197 177 43 0 0,232-200-109 0 0,-53 50 26 0 0,-84 72 28 0 0,157-141-42 0 0,5-5 13 0 0,1 1-1 0 0,1 0 1 0 0,-11 14-17 0 0,14-13 21 0 0,10-13 0 0 0,4 0 1 0 0,-1-1-20 0 0,0-1 1 0 0,0 1-1 0 0,0-1 0 0 0,0 0 1 0 0,0 1-1 0 0,0-1 1 0 0,0 0-1 0 0,0 1 1 0 0,0-1-1 0 0,0 0 1 0 0,0 0-1 0 0,1 0-2 0 0,1 0 6 0 0,-1 0 0 0 0,1-1-1 0 0,-1 1 1 0 0,1-1 0 0 0,0 1 0 0 0,0-1-6 0 0,11-5-23 0 0,-1-1 0 0 0,1 1 0 0 0,-2-2 0 0 0,1 0 0 0 0,-1-1 23 0 0,-10 8-5 0 0,186-136-327 0 0,-61 41 65 0 0,464-306-976 0 0,-523 356 1198 0 0,222-137-26 0 0,-205 136 63 0 0,-60 34 94 0 0,1 2-1 0 0,11-3-85 0 0,-22 9 109 0 0,-12 4-3 0 0,-3 1-29 0 0,0 3-12 0 0,-1 0-52 0 0,1 0 1 0 0,-1 1-1 0 0,1-1 0 0 0,-1 1 0 0 0,0-1 1 0 0,0 0-1 0 0,-1 0 0 0 0,1 0 0 0 0,-1 0 0 0 0,1 0 1 0 0,-1 0-1 0 0,-1 1-13 0 0,-6 8 25 0 0,-1 0-1 0 0,-4 4-24 0 0,-32 32 189 0 0,-8 3-189 0 0,-55 44 155 0 0,80-70-115 0 0,7-6-8 0 0,-145 131 96 0 0,128-111-82 0 0,-115 108 52 0 0,-46 28-15 0 0,52-49 10 0 0,70-60-39 0 0,62-52-31 0 0,-10 8 44 0 0,0 1 0 0 0,-10 14-67 0 0,37-37 1 0 0,-1 0-1 0 0,0 0 1 0 0,0 0 0 0 0,0 0-1 0 0,0 0 1 0 0,0 0-1 0 0,0 0 1 0 0,0 0 0 0 0,0 0-1 0 0,0 0 1 0 0,0 0 0 0 0,0 0-1 0 0,0 0 1 0 0,0 0 0 0 0,1 0-1 0 0,-1 0 1 0 0,0 0 0 0 0,0 0-1 0 0,0 0 1 0 0,0 0-1 0 0,0 0 1 0 0,0 0 0 0 0,0 0-1 0 0,0 0 1 0 0,0 0 0 0 0,0 1-1 0 0,0-1 1 0 0,0 0 0 0 0,0 0-1 0 0,0 0 1 0 0,0 0 0 0 0,0 0-1 0 0,0 0 1 0 0,0 0 0 0 0,0 0-1 0 0,0 0 1 0 0,0 0-1 0 0,0 0 1 0 0,0 0 0 0 0,0 0-1 0 0,0 1 1 0 0,0-1 0 0 0,0 0-1 0 0,0 0 1 0 0,0 0 0 0 0,0 0-1 0 0,0 0 1 0 0,0 0 0 0 0,0 0-1 0 0,0 0 1 0 0,0 0 0 0 0,0 0-1 0 0,0 0 1 0 0,0 0-1 0 0,0 0 1 0 0,0 1 0 0 0,0-1-1 0 0,0 0 1 0 0,0 0 0 0 0,0 0-1 0 0,0 0 1 0 0,0 0 0 0 0,0 0-1 0 0,0 0 1 0 0,-1 0 0 0 0,1 0-1 0 0,3 1 4 0 0,0-1 1 0 0,-1 0 0 0 0,1 1-1 0 0,0-1 1 0 0,-1 0 0 0 0,1 0 0 0 0,0 0-1 0 0,-1-1 1 0 0,1 1 0 0 0,0-1-1 0 0,-1 1 1 0 0,1-1 0 0 0,-1 0 0 0 0,1 0-1 0 0,1-1-4 0 0,16-8-31 0 0,-1 0-1 0 0,-1-1 0 0 0,7-6 32 0 0,-14 10-23 0 0,197-142-333 0 0,-5-9-114 0 0,-78 59 192 0 0,87-57-216 0 0,-154 116 331 0 0,305-212-246 0 0,-280 191 357 0 0,3-3 486 0 0,6 3-434 0 0,-62 41 342 0 0,-28 19-175 0 0,-2 1-40 0 0,0 0-21 0 0,0 0-2 0 0,-2 4 3 0 0,-9 11-27 0 0,0 0-1 0 0,0 0 1 0 0,-1-1 0 0 0,-1-1 0 0 0,-1 0 0 0 0,-6 4-80 0 0,-114 98 382 0 0,25-28-231 0 0,-6-6-90 0 0,0 0 10 0 0,-76 70-22 0 0,8 7-21 0 0,54-51-28 0 0,-50 26 0 0 0,172-128 0 0 0,-22 16 12 0 0,-1 3-12 0 0,15-11 62 0 0,14-11-25 0 0,4-3-9 0 0,19-10-83 0 0,0 0 0 0 0,-1-2-1 0 0,0 0 56 0 0,65-49-178 0 0,163-140-141 0 0,-82 63 123 0 0,5 10-12 0 0,1 16 75 0 0,-24 17 72 0 0,-79 49 17 0 0,139-94 34 0 0,-188 126 74 0 0,1 1-1 0 0,0 1 1 0 0,19-8-64 0 0,-39 20 7 0 0,59-24 235 0 0,-59 25-162 0 0,-2 0 2 0 0,1 2 4 0 0,0-1-76 0 0,-1 1-1 0 0,1-1 0 0 0,-1 0 0 0 0,0 1 1 0 0,0-1-1 0 0,0 1 0 0 0,1-1 0 0 0,-1 0 1 0 0,-1 1-1 0 0,1-1 0 0 0,0 1 0 0 0,0-1 1 0 0,0 0-1 0 0,-1 1 0 0 0,1-1 0 0 0,-1 1 1 0 0,1-1-1 0 0,-1 0 0 0 0,0 1-9 0 0,-4 8 39 0 0,-1 1 1 0 0,-1-1-1 0 0,0-1 0 0 0,-1 0 0 0 0,0 1-39 0 0,-17 16 103 0 0,-2 0-103 0 0,3-3 45 0 0,-153 143 169 0 0,28-32-204 0 0,-11 4 25 0 0,17-17-6 0 0,126-105-29 0 0,0 2 0 0 0,-1 1 0 0 0,6-3 11 0 0,10-14 10 0 0,4-2 1 0 0,4-1-41 0 0,1 0 0 0 0,-1-1 1 0 0,0 0-1 0 0,0 0 0 0 0,0-1 1 0 0,2-1 18 0 0,41-21-243 0 0,-1-3 0 0 0,6-6 243 0 0,-30 19-61 0 0,232-163-470 0 0,10-6-27 0 0,6 9 36 0 0,-236 152 485 0 0,183-124-38 0 0,-213 143 75 0 0,70-47 0 0 0,-55 38 0 0 0,0 1 0 0 0,17-6 0 0 0,-2 4 120 0 0,1 2 0 0 0,0 2 0 0 0,5 0-120 0 0,-39 9 72 0 0,-3 2-56 0 0,0 0-1 0 0,0 1 0 0 0,0-1 1 0 0,1 0-1 0 0,-1 0 0 0 0,0 0 0 0 0,1 0 1 0 0,-1 1-16 0 0,3 6 32 0 0,-3-5-25 0 0,0 0 0 0 0,0 0 0 0 0,0 0-1 0 0,0 0 1 0 0,-1 0 0 0 0,1 0 0 0 0,-1 0 0 0 0,0 0 0 0 0,0-1 0 0 0,0 1-1 0 0,0 0 1 0 0,0 0 0 0 0,-1-1 0 0 0,1 1-7 0 0,-6 7 21 0 0,0 0 0 0 0,0 0-1 0 0,-1 0-20 0 0,-5 6 23 0 0,-16 21 153 0 0,-1-2 0 0 0,-20 17-176 0 0,-24 20 152 0 0,-1 2 62 0 0,-20 11-214 0 0,73-67 9 0 0,-65 57-8 0 0,49-39-1 0 0,-39 37 0 0 0,45-45 7 0 0,-27 25 50 0 0,1 3-57 0 0,-32 42 0 0 0,77-82 11 0 0,11-14 10 0 0,5-2 1 0 0,2 0-21 0 0,1-1 1 0 0,0-1 0 0 0,-1 1 0 0 0,1-1-1 0 0,-1 0 1 0 0,0 0 0 0 0,1-1-2 0 0,14-8-12 0 0,4-4 12 0 0,-21 14-2 0 0,191-126-216 0 0,64-52-272 0 0,-1 10-24 0 0,-150 101 276 0 0,-29 17 86 0 0,112-73 14 0 0,-125 79 351 0 0,2 3 0 0 0,19-6-213 0 0,-84 46 160 0 0,-2 2-10 0 0,0 0-48 0 0,-1 4-26 0 0,-7 13-31 0 0,0-1-1 0 0,0 0 0 0 0,-2 0 1 0 0,0-1-1 0 0,-7 8-44 0 0,-64 70 123 0 0,75-86-110 0 0,-36 35 74 0 0,-33 27-87 0 0,-50 33 78 0 0,93-76-73 0 0,-228 193-5 0 0,22 1 64 0 0,148-142 72 0 0,-12 2-136 0 0,91-71 10 0 0,-5 2 76 0 0,14-9-44 0 0,6-2-10 0 0,2-1-30 0 0,0 0 0 0 0,0-1 1 0 0,0 1-1 0 0,0-1 1 0 0,0 0-1 0 0,0-1 0 0 0,4-1-2 0 0,10-7-16 0 0,11-9 16 0 0,181-131-238 0 0,-122 84 46 0 0,-37 29 65 0 0,207-147-490 0 0,-75 59 278 0 0,179-118-82 0 0,-311 211 415 0 0,2 1 0 0 0,37-14 6 0 0,74-32 22 0 0,-155 72 79 0 0,1 1 0 0 0,2-1-101 0 0,-11 5 91 0 0,-3 1-22 0 0,1 3-15 0 0,-1 0-47 0 0,1-1 0 0 0,-1 1 0 0 0,0 0 1 0 0,0 0-1 0 0,0 0 0 0 0,0 0 0 0 0,-1 0 0 0 0,1-1 1 0 0,-1 1-1 0 0,0 0 0 0 0,1 0 0 0 0,-1-1 1 0 0,-1 1-1 0 0,0 2-7 0 0,-3 4 22 0 0,-1 1-1 0 0,0-1 1 0 0,-4 5-22 0 0,-24 29 71 0 0,-2-1 0 0 0,-35 30-71 0 0,-89 70 197 0 0,159-141-196 0 0,-14 13 18 0 0,-192 166 178 0 0,140-120-197 0 0,-21 19 0 0 0,-6 11 0 0 0,-5 15 0 0 0,84-86 0 0 0,11-12-2 0 0,4-7 2 0 0,0 0-1 0 0,0 0 1 0 0,0 0 0 0 0,0 0-1 0 0,0 0 1 0 0,0 0-1 0 0,0 0 1 0 0,0 0 0 0 0,0 0-1 0 0,0 1 1 0 0,0-1 0 0 0,0 0-1 0 0,0 0 1 0 0,0 0 0 0 0,0 0-1 0 0,0 0 1 0 0,0 0 0 0 0,0 0-1 0 0,0 0 1 0 0,0 0 0 0 0,0 1-1 0 0,0-1 1 0 0,0 0 0 0 0,0 0-1 0 0,0 0 1 0 0,0 0 0 0 0,0 0-1 0 0,0 0 1 0 0,0 0 0 0 0,0 0-1 0 0,0 0 1 0 0,0 0-1 0 0,0 0 1 0 0,1 1 0 0 0,-1-1-1 0 0,0 0 1 0 0,0 0 0 0 0,0 0-1 0 0,0 0 1 0 0,0 0 0 0 0,0 0-1 0 0,0 0 1 0 0,0 0 0 0 0,0 0-1 0 0,1 0 1 0 0,-1 0 0 0 0,0 0 0 0 0,3 0-13 0 0,0-1 0 0 0,1 0 0 0 0,-1 1 0 0 0,0-1 0 0 0,0 0 0 0 0,0-1 0 0 0,1 0 13 0 0,12-5-52 0 0,0 0-1 0 0,-1-2 1 0 0,9-6 52 0 0,41-33-130 0 0,-38 27 69 0 0,65-51-119 0 0,93-68-161 0 0,26-5-464 0 0,5-4-133 0 0,-112 74 729 0 0,56-40 51 0 0,-62 45 138 0 0,80-55 474 0 0,-146 106 288 0 0,13-4-742 0 0,-42 21 258 0 0,-3 2-30 0 0,0 0-18 0 0,-1 3-2 0 0,0 1-173 0 0,0 0-1 0 0,-1 0 0 0 0,1-1 0 0 0,-1 1 1 0 0,0-1-1 0 0,0 1 0 0 0,0-1 1 0 0,0 0-1 0 0,-1 0 0 0 0,0 0 1 0 0,-1 2-35 0 0,-10 8 140 0 0,-16 12-140 0 0,24-20 26 0 0,-84 71 366 0 0,-25 32-392 0 0,-134 123 96 0 0,146-143-65 0 0,-6 5 2 0 0,-107 99 21 0 0,69-55-38 0 0,27-25 161 0 0,101-94-40 0 0,1 0-1 0 0,-12 15-136 0 0,27-29 130 0 0,3-4 4 0 0,4-2-20 0 0,16-6-106 0 0,-1-2 1 0 0,0 0-1 0 0,14-11-8 0 0,3-4-17 0 0,17-16 17 0 0,24-26-80 0 0,147-107-221 0 0,-140 111 179 0 0,-81 61 116 0 0,213-156-432 0 0,167-101-45 0 0,-49 33 405 0 0,-323 219 60 0 0,31-20 49 0 0,-36 23 23 0 0,0 1-1 0 0,0 0 1 0 0,0 1 0 0 0,1-1 0 0 0,5 0-54 0 0,-10 2 123 0 0,-2 1-22 0 0,0 0-5 0 0,0 4 0 0 0,0 6-82 0 0,-1 0-1 0 0,-1 0 0 0 0,1 0 1 0 0,-2-1-1 0 0,1 1 0 0 0,-1-1 1 0 0,-1 1-1 0 0,0-1 0 0 0,0 0 1 0 0,-1 0-1 0 0,0-1 0 0 0,-1 2-13 0 0,-15 18 39 0 0,0-1-1 0 0,-8 5-38 0 0,0 0 17 0 0,-13 17 60 0 0,-7 1-77 0 0,7-10 29 0 0,-19 18-5 0 0,-100 97 59 0 0,-1 0 24 0 0,136-128-99 0 0,-25 27-6 0 0,-23 33-2 0 0,55-60 11 0 0,19-27-11 0 0,-1 1 3 0 0,0 0 1 0 0,0 0 0 0 0,1 0-1 0 0,-1 0 1 0 0,0 1-1 0 0,1-1 1 0 0,-1 0-1 0 0,0 1 1 0 0,1-1-1 0 0,0 0 1 0 0,-1 1 0 0 0,1-1-4 0 0,0 0 0 0 0,0-1 0 0 0,0 0 1 0 0,0 0-1 0 0,0 1 1 0 0,1-1-1 0 0,-1 0 0 0 0,0 0 1 0 0,0 1-1 0 0,0-1 0 0 0,0 0 1 0 0,0 0-1 0 0,1 1 1 0 0,-1-1-1 0 0,0 0 0 0 0,0 0 1 0 0,1 0-1 0 0,-1 1 1 0 0,0-1-1 0 0,0 0 0 0 0,0 0 1 0 0,1 0-1 0 0,-1 0 1 0 0,0 0-1 0 0,1 0 0 0 0,9 1 2 0 0,-7-1-7 0 0,1 0 0 0 0,0-1 1 0 0,0 0-1 0 0,2-1 5 0 0,6-3-35 0 0,1-1 1 0 0,-1 0 0 0 0,0-1 0 0 0,-1 0-1 0 0,7-7 35 0 0,-17 14 0 0 0,59-44-107 0 0,10-8-1 0 0,119-87-164 0 0,5 6-84 0 0,-162 113 293 0 0,207-137-333 0 0,39-31 304 0 0,-195 136 88 0 0,-35 24 31 0 0,-45 26-20 0 0,14-8 235 0 0,9-4-242 0 0,-23 12 136 0 0,-3 2 2 0 0,0 0 4 0 0,0 3 2 0 0,-1 1-115 0 0,0 0-1 0 0,0 0 1 0 0,0 0-1 0 0,0 0 1 0 0,-1 0-1 0 0,1-1 1 0 0,-1 1-1 0 0,0 0 1 0 0,0-1-1 0 0,-1 1 1 0 0,1-1-29 0 0,-9 11 70 0 0,-1-1 1 0 0,-1 1-71 0 0,2-4 33 0 0,-11 14 32 0 0,-187 187 286 0 0,112-124-290 0 0,-86 83 22 0 0,182-170-83 0 0,-166 158 64 0 0,-19 6 0 0 0,174-153-13 0 0,0 1 0 0 0,1 0-1 0 0,-8 9-50 0 0,18-18 64 0 0,3-4-55 0 0,0 1 1 0 0,1-1-1 0 0,-1 1 0 0 0,0-1 0 0 0,0 0 1 0 0,2 0-10 0 0,2-2-4 0 0,18-7-33 0 0,0-2-1 0 0,-1 0 0 0 0,21-16 38 0 0,65-52-161 0 0,-98 72 142 0 0,15-12-23 0 0,228-168-327 0 0,54-27-107 0 0,-194 141 334 0 0,35-26 71 0 0,-61 35 58 0 0,75-53 15 0 0,-158 115-1 0 0,106-73 232 0 0,-104 71-165 0 0,-1 1 1 0 0,1-1-1 0 0,0 2 1 0 0,0-1-1 0 0,1 1-68 0 0,-5 1 179 0 0,-3 2 12 0 0,0 0 7 0 0,0 3 2 0 0,-2 4-152 0 0,0-1-1 0 0,-1 0 1 0 0,1 0 0 0 0,-1 0-1 0 0,0 0 1 0 0,-1 0-1 0 0,-3 4-47 0 0,-6 8 35 0 0,-14 13-35 0 0,-72 70 184 0 0,28-31-88 0 0,-3 6-20 0 0,-5-2-76 0 0,23-26 46 0 0,-65 57-21 0 0,-45 40 28 0 0,155-135-53 0 0,-84 73 0 0 0,69-62 30 0 0,-8 9-30 0 0,26-22 9 0 0,0 1 0 0 0,1 0 0 0 0,0 0 0 0 0,0 0 0 0 0,-3 7-9 0 0,10-15 1 0 0,-3 5 20 0 0,3-6-21 0 0,0 1 1 0 0,-1-1 0 0 0,1 0-1 0 0,0 0 1 0 0,0 0-1 0 0,0 0 1 0 0,0 0 0 0 0,0 0-1 0 0,0 0 1 0 0,0 0-1 0 0,0 1 1 0 0,0-1 0 0 0,0 0-1 0 0,0 0 1 0 0,0 0-1 0 0,0 0 1 0 0,0 0 0 0 0,0 0-1 0 0,0 0 1 0 0,0 1-1 0 0,0-1 1 0 0,0 0-1 0 0,0 0 1 0 0,0 0 0 0 0,0 0-1 0 0,0 0 1 0 0,0 0-1 0 0,0 0 1 0 0,1 0 0 0 0,-1 1-1 0 0,0-1 1 0 0,0 0-1 0 0,0 0 1 0 0,0 0 0 0 0,0 0-1 0 0,2 0 1 0 0,-1 0 0 0 0,1-1 0 0 0,0 1 0 0 0,-1 0 0 0 0,1-1 0 0 0,-1 1 0 0 0,1-1 0 0 0,-1 0 0 0 0,1 0 0 0 0,0 0-1 0 0,21-11-14 0 0,-1-1-1 0 0,0-1 0 0 0,8-7 15 0 0,0 0-49 0 0,150-107-133 0 0,149-99-79 0 0,144-69 61 0 0,-398 247 200 0 0,-34 21 11 0 0,14-6-11 0 0,-42 27 117 0 0,10-9-117 0 0,-20 15 74 0 0,-3 1 38 0 0,0 0 16 0 0,-3 2 6 0 0,-23 21 135 0 0,-20 14-269 0 0,22-18 19 0 0,-231 177 194 0 0,55-44-178 0 0,140-104-3 0 0,3 2 0 0 0,-2 7-32 0 0,43-41-1 0 0,-26 26 56 0 0,-18 12-55 0 0,15-18 9 0 0,-4-2-9 0 0,16-12 27 0 0,1 2 1 0 0,-25 25-28 0 0,34-25 10 0 0,15-15-4 0 0,-1 0 0 0 0,-4 3-6 0 0,-7 3 48 0 0,14-11-37 0 0,6-4-11 0 0,0 0 0 0 0,0 0 0 0 0,0 0 0 0 0,0 0 0 0 0,0 0 0 0 0,0 0 0 0 0,0 0 0 0 0,0 0 0 0 0,0 0 0 0 0,-1 0 0 0 0,1 1 0 0 0,0-1 0 0 0,0 0 0 0 0,0 0 0 0 0,0 0 0 0 0,0 0 0 0 0,0 0 0 0 0,0 0 0 0 0,0 0 0 0 0,0 0 0 0 0,0 0 0 0 0,0 0 0 0 0,0 0 0 0 0,0 0 0 0 0,0 0 0 0 0,0 0 0 0 0,0 0 0 0 0,0 0 1 0 0,0 0-1 0 0,0 0 0 0 0,0 0 0 0 0,0 0 0 0 0,0 0 0 0 0,0 0 0 0 0,0 0 0 0 0,0 1 0 0 0,0-1 0 0 0,0 0 0 0 0,0 0 0 0 0,0 0 0 0 0,0 0 0 0 0,0 0 0 0 0,0 0 0 0 0,0 0 0 0 0,0 0 0 0 0,0 0 0 0 0,0 0 0 0 0,0 0 0 0 0,0 0 0 0 0,0 0 0 0 0,0 0 0 0 0,0 0 0 0 0,0 0 0 0 0,0 0 0 0 0,0 0 0 0 0,3-1 0 0 0,-1 0 0 0 0,1 0 0 0 0,-1 0 0 0 0,1-1 0 0 0,1 0 0 0 0,23-17-87 0 0,4-5 87 0 0,-10 6-70 0 0,86-61-167 0 0,8-7 43 0 0,-73 52 134 0 0,107-78-116 0 0,-21 27 40 0 0,-46 31 52 0 0,-80 53 82 0 0,195-124-168 0 0,-132 87 114 0 0,45-26-34 0 0,-54 29 77 0 0,88-52 12 0 0,-132 80 1 0 0,136-71 0 0 0,-116 61 103 0 0,-30 16-7 0 0,-3 4-7 0 0,1-2-83 0 0,-2 6 15 0 0,0 0-1 0 0,-1-1 0 0 0,0 1 0 0 0,0 0 1 0 0,-1-1-1 0 0,1 0 0 0 0,-1 0 0 0 0,-2 2-20 0 0,-84 96 144 0 0,64-75-144 0 0,-1 0 0 0 0,-1-2 0 0 0,-21 15 0 0 0,-111 87 74 0 0,42-31-14 0 0,-3 3-30 0 0,40-32 26 0 0,-4 3-52 0 0,-15 21-4 0 0,100-93 0 0 0,-40 44 22 0 0,34-37-9 0 0,0 1 1 0 0,0 1-1 0 0,1-1 0 0 0,-3 7-13 0 0,2-1 27 0 0,6-12-52 0 0,4-4-17 0 0,125-80-284 0 0,-64 39 168 0 0,185-123-307 0 0,77-49 70 0 0,-51 37 240 0 0,6 4 138 0 0,-231 144 18 0 0,-30 17 6 0 0,1 1 0 0 0,1 2 0 0 0,0 0 0 0 0,9-1-7 0 0,-29 10 143 0 0,-3 1 38 0 0,0 3 3 0 0,0-1-159 0 0,0 1-1 0 0,0-1 0 0 0,0 0 1 0 0,0 1-1 0 0,0-1 1 0 0,-1 1-1 0 0,1-1 1 0 0,-1 0-1 0 0,0 1 0 0 0,0-1-24 0 0,-1 3 15 0 0,0-1 0 0 0,0 0-1 0 0,0 0 1 0 0,-1 0 0 0 0,-2 2-15 0 0,-22 26 94 0 0,-1-2 1 0 0,-22 17-95 0 0,-67 51 123 0 0,56-49-41 0 0,-6 7-28 0 0,-98 79 52 0 0,-19 14-42 0 0,74-55-53 0 0,-9 0-11 0 0,102-82 10 0 0,-8 6 11 0 0,1 1 1 0 0,-18 18-22 0 0,25-20 12 0 0,5-6 47 0 0,11-9-27 0 0,4-3-9 0 0,15-5-32 0 0,-1-2 1 0 0,0 0 0 0 0,-1-1 0 0 0,2-2 8 0 0,2 0-29 0 0,130-84-150 0 0,-5-9-17 0 0,41-26-43 0 0,-103 76 140 0 0,106-72-140 0 0,-140 92 210 0 0,288-196-126 0 0,-282 198 174 0 0,-32 20 64 0 0,15-12-83 0 0,-36 22 122 0 0,-2 2 8 0 0,0 0 2 0 0,0 0-11 0 0,-2 4-8 0 0,-20 22 32 0 0,-1 0-1 0 0,-16 12-144 0 0,15-14 14 0 0,-178 162 179 0 0,165-153-158 0 0,-125 98 39 0 0,70-59-59 0 0,-41 48 46 0 0,63-55-62 0 0,-122 112 1 0 0,107-100 0 0 0,39-35 0 0 0,38-35 13 0 0,0 0-1 0 0,1 0 1 0 0,0 1-1 0 0,1-1 0 0 0,0 2 1 0 0,-1 1-13 0 0,7-9 19 0 0,4-2-11 0 0,14-5-82 0 0,0-1 0 0 0,12-7 74 0 0,13-9-241 0 0,31-24 241 0 0,41-35-292 0 0,-54 37 159 0 0,207-138-478 0 0,-122 85 254 0 0,-102 68 236 0 0,281-182-90 0 0,-129 96 151 0 0,-157 94 96 0 0,1 1 0 0 0,2 2-36 0 0,-36 16 47 0 0,0 0-1 0 0,0-1 0 0 0,0 1 1 0 0,-1-1-1 0 0,4-3-46 0 0,-6 5 140 0 0,-3 2 52 0 0,0 0 28 0 0,-2 3 4 0 0,-3 5-144 0 0,-1 0 0 0 0,1-1 1 0 0,-2 0-1 0 0,1 0 0 0 0,-7 6-80 0 0,5-5 30 0 0,-69 63 242 0 0,-47 31-272 0 0,104-87 17 0 0,-12 11 26 0 0,-187 156 54 0 0,176-143-86 0 0,-106 91-10 0 0,-94 72 66 0 0,140-116-16 0 0,27-18 34 0 0,73-66-64 0 0,5 0 1 0 0,-1-2-21 0 0,1 1 0 0 0,-1 0 0 0 0,0-1 0 0 0,1 1 0 0 0,-1-1 0 0 0,1 0 0 0 0,-1 1 0 0 0,1-1 0 0 0,-1 0 0 0 0,1 0 0 0 0,-1 0-1 0 0,3 0 2 0 0,-1-1 0 0 0,1 1 0 0 0,-1-1 0 0 0,0 1 0 0 0,2-2-2 0 0,10-2 16 0 0,0-2-1 0 0,-1 0 1 0 0,11-6-16 0 0,41-27-61 0 0,-49 28 38 0 0,240-164-291 0 0,-59 38-58 0 0,-103 75 205 0 0,92-61-10 0 0,156-90 49 0 0,-314 196 136 0 0,1 1 0 0 0,0 1 0 0 0,1 2 0 0 0,2 1-8 0 0,-31 11 160 0 0,-2 1 32 0 0,0 0 0 0 0,0 1-170 0 0,0 1 1 0 0,0-1-1 0 0,0 0 0 0 0,-1 0 0 0 0,1 0 0 0 0,0 0 1 0 0,-1 0-1 0 0,1 0 0 0 0,-1 0 0 0 0,1 0 0 0 0,-1 0 1 0 0,0 0-23 0 0,-1 2 35 0 0,-1 2-7 0 0,-1 0 0 0 0,0 0 0 0 0,0 0 0 0 0,-1-1 0 0 0,1 0 0 0 0,-3 2-28 0 0,0 0 26 0 0,-90 86 262 0 0,-48 44-22 0 0,33-31-140 0 0,-92 74-33 0 0,81-73-50 0 0,-127 99 11 0 0,232-191-46 0 0,-7 5-2 0 0,2 0 1 0 0,-21 23-7 0 0,43-41 3 0 0,-1 0 1 0 0,1 1 0 0 0,0-1-1 0 0,0 0 1 0 0,0 0-1 0 0,1 0 1 0 0,-1 1-1 0 0,0-1 1 0 0,0 0-1 0 0,1 1 1 0 0,-1-1 0 0 0,0 2-4 0 0,1-3 0 0 0,0 0 0 0 0,0 0 0 0 0,0 0 1 0 0,1 1-1 0 0,-1-1 0 0 0,0 0 1 0 0,0 0-1 0 0,0 0 0 0 0,0 1 1 0 0,0-1-1 0 0,0 0 0 0 0,0 0 0 0 0,1 0 1 0 0,-1 0-1 0 0,0 0 0 0 0,0 1 1 0 0,0-1-1 0 0,0 0 0 0 0,1 0 0 0 0,-1 0 1 0 0,0 0-1 0 0,0 0 0 0 0,0 0 1 0 0,0 0-1 0 0,1 0 0 0 0,-1 0 1 0 0,0 0-1 0 0,10 1-8 0 0,-6-2-8 0 0,1 1 0 0 0,0-1 1 0 0,-1-1-1 0 0,1 1 1 0 0,-1-1-1 0 0,2 0 16 0 0,28-15-146 0 0,12-11-249 0 0,19-16 395 0 0,13-9-229 0 0,-35 26 101 0 0,91-60-294 0 0,42-43-133 0 0,-96 69 410 0 0,192-145-155 0 0,-199 157 311 0 0,-37 26 48 0 0,21-19-59 0 0,-17 11 188 0 0,-37 28-60 0 0,-3 3 106 0 0,0 0 44 0 0,-2 3 8 0 0,-7 5-83 0 0,1 0 1 0 0,-4 2-204 0 0,-16 15 104 0 0,-308 302 244 0 0,173-187-259 0 0,65-59-61 0 0,76-62-29 0 0,-196 171 61 0 0,7 4 17 0 0,206-189-76 0 0,-3 2 1 0 0,1 1 1 0 0,0 0-1 0 0,0 0 1 0 0,0 2-3 0 0,6-10 2 0 0,1 1 0 0 0,-1-1 0 0 0,1 0 0 0 0,0 1 0 0 0,-1 0 0 0 0,1-1 0 0 0,0 1 0 0 0,0-1 0 0 0,-1 1 0 0 0,1-1 0 0 0,0 1 0 0 0,0 0 0 0 0,0-1 0 0 0,0 1 0 0 0,0-1 0 0 0,0 1 0 0 0,0 0 0 0 0,0-1 0 0 0,0 1 1 0 0,0-1-1 0 0,0 1-2 0 0,0-1 0 0 0,1 1 0 0 0,-1-1 1 0 0,1 1-1 0 0,-1-1 1 0 0,1 0-1 0 0,-1 1 1 0 0,1-1-1 0 0,-1 0 1 0 0,1 0-1 0 0,-1 1 0 0 0,1-1 1 0 0,0 0-1 0 0,-1 0 1 0 0,1 0-1 0 0,-1 0 1 0 0,1 0-1 0 0,0 0 0 0 0,-1 0 1 0 0,1 0-1 0 0,-1 0 1 0 0,1 0-1 0 0,0 0 1 0 0,-1 0-1 0 0,1 0 1 0 0,-1 0-1 0 0,1-1 0 0 0,21-5-1 0 0,-21 6 1 0 0,39-16-182 0 0,35-18 182 0 0,37-28-234 0 0,22-24 183 0 0,-9 6 305 0 0,0 9 45 0 0,-6 4-597 0 0,-25 10-485 0 0,106-59-166 0 0,-158 93 963 0 0,-39 21 50 0 0,-3 2 2 0 0,0 0 12 0 0,-1 3 55 0 0,-2 4-70 0 0,0 0 1 0 0,-1 0-1 0 0,0 0 1 0 0,0-1-1 0 0,-1 0 1 0 0,-3 5-64 0 0,-13 12 194 0 0,-2 1-194 0 0,21-22 5 0 0,-65 62 380 0 0,-31 22-385 0 0,17-23 157 0 0,-42 36-14 0 0,45-24-80 0 0,10-11-12 0 0,3-8-38 0 0,21-20 56 0 0,-22 25-69 0 0,46-39 54 0 0,-6 7-54 0 0,26-28 0 0 0,-1 0 1 0 0,0 0 0 0 0,0 0 0 0 0,1 0 0 0 0,-1 0-1 0 0,0 0 1 0 0,1 0 0 0 0,-1 0 0 0 0,1 0 0 0 0,0 0 0 0 0,-1 0-1 0 0,1 0 1 0 0,0 1-1 0 0,0-2 0 0 0,0 1 0 0 0,0-1 0 0 0,0 1 0 0 0,0-1 0 0 0,0 1 0 0 0,0-1 0 0 0,0 1 0 0 0,1-1 0 0 0,-1 1 0 0 0,0-1 0 0 0,0 1 0 0 0,1-1 0 0 0,-1 1 0 0 0,0-1 0 0 0,1 1 0 0 0,-1-1 0 0 0,1 0 0 0 0,-1 1 0 0 0,0-1 0 0 0,1 1 0 0 0,-1-1 0 0 0,1 0 0 0 0,-1 0 0 0 0,1 1 0 0 0,-1-1 0 0 0,1 0 0 0 0,-1 0 0 0 0,1 0 0 0 0,0 1 0 0 0,1-1-1 0 0,0 1-1 0 0,1-1 0 0 0,-1 0 0 0 0,0 1 0 0 0,1-1 0 0 0,-1 0 0 0 0,1-1 2 0 0,5 1-19 0 0,0-2 1 0 0,0 1 0 0 0,0-1-1 0 0,-1 0 1 0 0,3-1 18 0 0,12-6-395 0 0,3-3 395 0 0,0 1-421 0 0,40-17-495 0 0,14-4-39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5:11.992"/>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307 501 919 0 0,'17'-17'12'0'0,"-3"4"11"0"0,-1 0 0 0 0,-1-1-1 0 0,5-7-22 0 0,-13 16 8 0 0,-1 0 18 0 0,0 0 1 0 0,1 0-1 0 0,-1 1 0 0 0,1 0 0 0 0,0 0 1 0 0,3-2-27 0 0,4-3 346 0 0,-3 3 374 0 0,0 0 0 0 0,-1-1 0 0 0,0 1 0 0 0,3-5-720 0 0,-8 9 362 0 0,1-1 0 0 0,-1 1 0 0 0,1 0 0 0 0,0 0-1 0 0,0 0 1 0 0,1-1-362 0 0,-2 2 388 0 0,-2 1-44 0 0,0 0-141 0 0,0 0-62 0 0,0 0-12 0 0,-1 2-5 0 0,-2 7-78 0 0,-1-1 1 0 0,0 0-1 0 0,-1 0 0 0 0,0 0 0 0 0,0 0 0 0 0,-1-1 0 0 0,0 0 0 0 0,0 0 0 0 0,-1 0-46 0 0,-78 66 599 0 0,45-41-309 0 0,-65 50 642 0 0,-51 44 427 0 0,111-92-827 0 0,43-33-343 0 0,2-1 3 0 0,0 0 0 0 0,4 1-32 0 0,1-1-151 0 0,0 1 0 0 0,0-1 0 0 0,1 0 0 0 0,-1-1 0 0 0,0 1 0 0 0,0-1-1 0 0,0 0 1 0 0,1-1 0 0 0,-1 1 0 0 0,1-1-9 0 0,15-6 8 0 0,17-9-8 0 0,-24 10-1 0 0,216-113-64 0 0,-8-13-71 0 0,-126 75 81 0 0,-21 13 25 0 0,109-64-218 0 0,-81 55 135 0 0,3 4 0 0 0,13 1 113 0 0,-90 38 0 0 0,12-1 0 0 0,-31 9 0 0 0,1 1 0 0 0,-1 0 0 0 0,1 1 0 0 0,-1 0 0 0 0,9 1 0 0 0,-4 2 16 0 0,-12-1 60 0 0,-4 3 0 0 0,-1 4-56 0 0,-1 0 0 0 0,1-1-1 0 0,-1 1 1 0 0,-1-1-1 0 0,1 0 1 0 0,-1 0 0 0 0,-1 0-1 0 0,1-1 1 0 0,-1 1 0 0 0,0-1-1 0 0,-4 3-19 0 0,-36 35 89 0 0,13-15-46 0 0,-30 33-31 0 0,-83 77 42 0 0,-26 4 148 0 0,-19 2-202 0 0,10-7 54 0 0,92-69-11 0 0,-11 8 72 0 0,53-38-31 0 0,43-36-5 0 0,7-4-4 0 0,4-2-58 0 0,1 0 0 0 0,0 0 0 0 0,-1-1 0 0 0,6-3-17 0 0,33-22 21 0 0,-34 21-34 0 0,26-16-49 0 0,374-235-218 0 0,-329 208 255 0 0,423-248-155 0 0,-392 232 126 0 0,69-36 41 0 0,-73 51-19 0 0,3 5 0 0 0,35-6 32 0 0,-119 43 0 0 0,1 2 0 0 0,22-3 0 0 0,-34 9 0 0 0,-7 3 11 0 0,-12-1-10 0 0,0 0 0 0 0,0 0-1 0 0,0 0 1 0 0,0 0 0 0 0,0 0 0 0 0,0 0-1 0 0,0 0 1 0 0,0 0 0 0 0,0 0 0 0 0,1 0 0 0 0,-1 0-1 0 0,0 0 1 0 0,0 0 0 0 0,0 0 0 0 0,0 0-1 0 0,0 1 1 0 0,0-1 0 0 0,0 0 0 0 0,0 0-1 0 0,0 0 1 0 0,0 0 0 0 0,0 0 0 0 0,0 0 0 0 0,1 0-1 0 0,-1 0 1 0 0,0 0 0 0 0,0 0 0 0 0,0 0-1 0 0,0 0 1 0 0,0 0 0 0 0,0 1 0 0 0,0-1 0 0 0,0 0-1 0 0,0 0 1 0 0,0 0 0 0 0,0 0 0 0 0,0 0-1 0 0,0 0 1 0 0,0 0 0 0 0,0 0 0 0 0,0 0 0 0 0,0 1-1 0 0,0-1 1 0 0,0 0 0 0 0,0 0 0 0 0,0 0-1 0 0,0 0 1 0 0,0 0 0 0 0,0 0 0 0 0,0 0 0 0 0,0 0-1 0 0,0 0 1 0 0,0 0 0 0 0,-1 1 0 0 0,1-1-1 0 0,0 3 8 0 0,-1 1 1 0 0,0-1 0 0 0,0 1 0 0 0,0-1 0 0 0,-1 0 0 0 0,1 1-1 0 0,-1-1 1 0 0,0 0 0 0 0,1 0 0 0 0,-1 0 0 0 0,-1 0 0 0 0,1-1 0 0 0,-1 1-10 0 0,-8 9 53 0 0,0-1 0 0 0,-8 5-52 0 0,12-11 8 0 0,-164 135 306 0 0,-10 6 63 0 0,124-97-258 0 0,-202 164 411 0 0,176-152-438 0 0,-315 249 186 0 0,321-245-251 0 0,-209 173 92 0 0,204-173-98 0 0,-124 103 89 0 0,181-147-83 0 0,18-14-3 0 0,7-7-24 0 0,0 0 1 0 0,0 0-1 0 0,0 0 0 0 0,0 1 1 0 0,0-1-1 0 0,0 0 0 0 0,0 0 1 0 0,0 0-1 0 0,0 0 0 0 0,-1 0 1 0 0,1 0-1 0 0,0 0 0 0 0,0 0 1 0 0,0 0-1 0 0,0 1 0 0 0,0-1 1 0 0,0 0-1 0 0,0 0 0 0 0,0 0 1 0 0,0 0-1 0 0,0 0 0 0 0,0 0 1 0 0,0 0-1 0 0,0 0 0 0 0,0 1 1 0 0,0-1-1 0 0,0 0 0 0 0,0 0 1 0 0,0 0-1 0 0,0 0 0 0 0,0 0 0 0 0,1 0-7 0 0,1 0-1 0 0,-1-1 0 0 0,0 1 1 0 0,0 0-1 0 0,1-1 1 0 0,-1 0-1 0 0,0 1 0 0 0,0-1 1 0 0,0 0-1 0 0,0 0 8 0 0,69-45-184 0 0,-5 4 43 0 0,137-99-239 0 0,-133 91 263 0 0,55-41-92 0 0,221-153-301 0 0,-106 92 321 0 0,15-9 33 0 0,68-44 132 0 0,-225 145-16 0 0,33-30 40 0 0,-97 65 36 0 0,2-1 53 0 0,0 1 0 0 0,4 0-89 0 0,30-12 410 0 0,-67 36-173 0 0,-2 1 34 0 0,-2 3 7 0 0,-19 19 112 0 0,-2 0 0 0 0,-15 10-390 0 0,-54 39 314 0 0,-147 99-276 0 0,-48 36-42 0 0,29-12 1 0 0,6 5 66 0 0,-134 115 109 0 0,84-53 220 0 0,237-198 48 0 0,-22 30-440 0 0,74-76 110 0 0,11-14-13 0 0,2-3-8 0 0,6-1-1 0 0,12-4-101 0 0,1 0 1 0 0,-1-1-1 0 0,0 0 0 0 0,-1-2 0 0 0,0 0 1 0 0,0-1-1 0 0,7-5 13 0 0,40-31-96 0 0,-53 37 81 0 0,119-85-172 0 0,266-184-358 0 0,-117 97 358 0 0,-58 37 70 0 0,218-123-12 0 0,-426 258 124 0 0,134-76-1 0 0,-146 83 6 0 0,114-68 19 0 0,-72 45 16 0 0,32-12-35 0 0,-65 32 89 0 0,1 1 0 0 0,2-1-89 0 0,-10 3 168 0 0,-4 4 0 0 0,-1 1-116 0 0,-1 1 0 0 0,1-1 1 0 0,-1 0-1 0 0,0 0 0 0 0,0-1 0 0 0,-2 2-52 0 0,-23 22 212 0 0,23-22-177 0 0,-157 129 467 0 0,-7-10-453 0 0,-14 10-48 0 0,15 0-1 0 0,-45 34 0 0 0,108-89 1 0 0,-145 109-3 0 0,9 9 14 0 0,39-21 41 0 0,196-172-55 0 0,-22 20 44 0 0,1 1 1 0 0,-7 11-43 0 0,28-30 21 0 0,6-6-20 0 0,0 0-1 0 0,0 0 0 0 0,0 0 1 0 0,0 0-1 0 0,0 0 1 0 0,0 0-1 0 0,0 0 0 0 0,0 1 1 0 0,0-1-1 0 0,0 0 0 0 0,0 0 1 0 0,0 0-1 0 0,0 0 1 0 0,0 0-1 0 0,0 0 0 0 0,0 0 1 0 0,0 0-1 0 0,0 0 0 0 0,0 0 1 0 0,0 0-1 0 0,0 0 1 0 0,0 0-1 0 0,0 0 0 0 0,0 0 1 0 0,0 1-1 0 0,0-1 1 0 0,0 0-1 0 0,0 0 0 0 0,0 0 1 0 0,0 0-1 0 0,0 0 0 0 0,0 0 1 0 0,0 0-1 0 0,0 0 1 0 0,0 0-1 0 0,0 0 0 0 0,0 0 1 0 0,0 0-1 0 0,0 0 0 0 0,0 0 1 0 0,0 0-1 0 0,0 1 1 0 0,0-1-1 0 0,0 0 0 0 0,0 0 1 0 0,0 0-1 0 0,0 0 1 0 0,0 0-1 0 0,0 0 0 0 0,0 0 1 0 0,0 0-1 0 0,1 0 0 0 0,-1 0 1 0 0,0 0-1 0 0,0 0 1 0 0,0 0-1 0 0,2 0 1 0 0,0-1 0 0 0,1 1 0 0 0,-1-1 0 0 0,0 1 0 0 0,1-1 0 0 0,-1 0 1 0 0,0 0-1 0 0,0 0 0 0 0,0 0 0 0 0,1-1-1 0 0,28-18-1 0 0,25-23-222 0 0,1-3 223 0 0,9-8-175 0 0,174-127-262 0 0,6 6 163 0 0,-32 23 137 0 0,-50 37-17 0 0,48-18 154 0 0,103-51 3 0 0,-307 179 54 0 0,1 1 1 0 0,0 0-1 0 0,2 0-57 0 0,-8 3 152 0 0,-3 1-7 0 0,0 0 14 0 0,-1 4 62 0 0,-1 2-139 0 0,-1 0-1 0 0,1 0 1 0 0,-1 0-1 0 0,0-1 1 0 0,-1 1-1 0 0,1-1 0 0 0,-2 2-81 0 0,-13 15 278 0 0,-3 2-278 0 0,10-12 39 0 0,-43 46 266 0 0,-62 51-305 0 0,-69 42 126 0 0,-116 97-112 0 0,197-159 14 0 0,-86 71 8 0 0,150-127-32 0 0,-32 26 46 0 0,-24 27-50 0 0,80-68 21 0 0,-6 7-21 0 0,20-22 21 0 0,5-3 1 0 0,2-1-24 0 0,1 0 0 0 0,-1-1 0 0 0,1 1 0 0 0,-1-1 0 0 0,0-1 0 0 0,1 1 0 0 0,-1-1 0 0 0,2-1 2 0 0,79-47-383 0 0,4-8 383 0 0,80-63-327 0 0,-15 11 15 0 0,160-96-136 0 0,-90 61 204 0 0,-5-19 224 0 0,-205 153 20 0 0,23-16 0 0 0,0 1 0 0 0,17-6 0 0 0,-15 9 0 0 0,-2-2 0 0 0,7-8 0 0 0,-38 29 2 0 0,-2 1 12 0 0,0 0 0 0 0,1 0 0 0 0,-1 0-1 0 0,1 0 1 0 0,0 1 0 0 0,0 0 0 0 0,5-1-14 0 0,-9 3 104 0 0,-2 1 107 0 0,-1 3 49 0 0,-1 1-190 0 0,0 0 1 0 0,0-1 0 0 0,0 1-1 0 0,0-1 1 0 0,-1 1 0 0 0,1-1-1 0 0,-3 2-70 0 0,-6 7 211 0 0,-6 4-211 0 0,14-14 17 0 0,-52 46 207 0 0,-82 76 90 0 0,9-3-186 0 0,-58 37-128 0 0,-190 157 10 0 0,281-227-10 0 0,-58 49 0 0 0,120-109 7 0 0,-3 1 46 0 0,-12 15-53 0 0,28-22 12 0 0,14-13-12 0 0,6-9 0 0 0,0 1 0 0 0,0-1 0 0 0,0 0 0 0 0,0 0 0 0 0,0 1 0 0 0,0-1 0 0 0,-1 0 0 0 0,1 0 0 0 0,0 1 0 0 0,0-1 0 0 0,0 0 0 0 0,0 0 0 0 0,0 1 0 0 0,0-1 0 0 0,0 0 0 0 0,0 0 0 0 0,1 1 0 0 0,-1-1 0 0 0,0 0 0 0 0,0 0 0 0 0,0 1 0 0 0,0-1 0 0 0,0 0 0 0 0,0 0 0 0 0,0 1 0 0 0,2-1 0 0 0,-1 1 0 0 0,0-1 0 0 0,0 1 0 0 0,1-1 0 0 0,-1 0 0 0 0,0 1 0 0 0,1-1 0 0 0,-1 0 0 0 0,0 0 0 0 0,1 0 0 0 0,-1 0 0 0 0,0 0 0 0 0,1 0 0 0 0,-1 0 0 0 0,1-1 0 0 0,6 0-12 0 0,-1-1 0 0 0,0 1 0 0 0,0-1 1 0 0,7-3 11 0 0,3-3-146 0 0,10-5 146 0 0,43-28-473 0 0,29-25 473 0 0,-35 24-150 0 0,277-177-725 0 0,-180 117 564 0 0,10-3 44 0 0,110-47 267 0 0,-278 151 71 0 0,-3 1 83 0 0,-1 3 36 0 0,-1 2-141 0 0,0 0-1 0 0,0 0 1 0 0,-1 0 0 0 0,1-1 0 0 0,-1 1 0 0 0,0-1 0 0 0,0 1 0 0 0,-1-1 0 0 0,-1 1-49 0 0,-9 10 203 0 0,-16 10-203 0 0,19-15 43 0 0,-68 58 525 0 0,-60 69-568 0 0,138-136 2 0 0,-191 206 194 0 0,137-148-165 0 0,-44 43 4 0 0,-51 37-24 0 0,125-117 6 0 0,-7 8 19 0 0,-5 8-36 0 0,30-29-3 0 0,7-9 2 0 0,0 0 1 0 0,0 0-1 0 0,-1 0 0 0 0,1 0 1 0 0,0 0-1 0 0,0 1 0 0 0,0-1 1 0 0,0 0-1 0 0,0 0 0 0 0,0 0 1 0 0,0 0-1 0 0,0 0 0 0 0,0 1 1 0 0,0-1-1 0 0,0 0 1 0 0,0 0-1 0 0,0 0 0 0 0,0 0 1 0 0,0 1-1 0 0,0-1 0 0 0,0 0 1 0 0,0 0-1 0 0,0 0 0 0 0,0 0 1 0 0,0 0-1 0 0,0 1 0 0 0,0-1 1 0 0,0 0-1 0 0,0 0 0 0 0,0 0 1 0 0,0 0-1 0 0,0 0 0 0 0,0 1 1 0 0,0-1-1 0 0,1 0 1 0 0,-1 0 0 0 0,2 0-14 0 0,0 1 1 0 0,0-1 0 0 0,0 0 0 0 0,0 0 0 0 0,1 0 0 0 0,-1 0 0 0 0,0 0 0 0 0,0 0 0 0 0,0-1 0 0 0,0 1 0 0 0,1-1 13 0 0,9-2-81 0 0,-1-1 1 0 0,1 0 0 0 0,6-3 80 0 0,34-18-204 0 0,-48 22 187 0 0,111-60-825 0 0,-4-4-1 0 0,55-47 843 0 0,44-31-457 0 0,-147 102 369 0 0,7-4 54 0 0,-61 42 24 0 0,0 0-1 0 0,0 0 0 0 0,1 0 1 0 0,-1 2-1 0 0,10-4 11 0 0,-16 7 89 0 0,-3 0 2 0 0,-1 2 26 0 0,-1 2-34 0 0,-1-1 1 0 0,1 1-1 0 0,0-1 0 0 0,-1 0 0 0 0,0 0 0 0 0,0 0 0 0 0,-1 1-83 0 0,-25 19 439 0 0,1-1-174 0 0,-283 264 702 0 0,175-158-836 0 0,-31 32-19 0 0,99-89-1073 0 0,-19 28 961 0 0,37-35-1083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5:35.161"/>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505 316 1375 0 0,'0'0'214'0'0,"0"0"359"0"0,0 0 163 0 0,0 0 31 0 0,0 0-74 0 0,0 0-340 0 0,-1 1-147 0 0,-5-1-164 0 0,0 2 0 0 0,0-1 0 0 0,1 1 1 0 0,-1-1-1 0 0,1 2 0 0 0,-1-1 0 0 0,1 1 1 0 0,0-1-1 0 0,0 1 0 0 0,0 1 0 0 0,0-1 0 0 0,-1 2-42 0 0,-7 8 60 0 0,1 0-1 0 0,-10 14-59 0 0,-17 31 71 0 0,8-13-34 0 0,-127 165 80 0 0,126-167-117 0 0,-7 9 0 0 0,31-41 0 0 0,-2 0 0 0 0,1 1 0 0 0,-2 4 0 0 0,0 2 1 0 0,4-6 2 0 0,0-1 1 0 0,-1 1-1 0 0,-8 7-3 0 0,30-28 133 0 0,8-11-29 0 0,18-21-104 0 0,-24 24 8 0 0,37-41 4 0 0,34-34 30 0 0,56-35-31 0 0,-100 90-1 0 0,93-75 44 0 0,-18 15-55 0 0,-48 40 56 0 0,40-36 282 0 0,-80 67 394 0 0,34-21-731 0 0,-60 45 61 0 0,-1-1 161 0 0,-3 3-12 0 0,0 0-2 0 0,0 2-166 0 0,-1 0 0 0 0,1 0 0 0 0,-1 0 0 0 0,1 0 0 0 0,-1 0 0 0 0,0 0 0 0 0,0-1 0 0 0,0 1 0 0 0,0 0 0 0 0,0-1 0 0 0,0 1 0 0 0,-1-1 0 0 0,1 1 0 0 0,0-1-42 0 0,-4 4 95 0 0,-29 39 916 0 0,-37 36-1011 0 0,-98 82 466 0 0,-19 17-443 0 0,94-88 45 0 0,-176 148 537 0 0,258-229-495 0 0,10-8-13 0 0,2-2-8 0 0,0 0-1 0 0,3-2-4 0 0,16-12-24 0 0,-1-1-1 0 0,5-5-59 0 0,33-37 96 0 0,-6 7-83 0 0,133-110 37 0 0,-115 103-36 0 0,131-106-14 0 0,67-33 0 0 0,-139 118 80 0 0,-125 77-5 0 0,-2 1 13 0 0,0 0 72 0 0,-1 3 31 0 0,-2 6-66 0 0,-1 0 0 0 0,0 0 0 0 0,0-1 1 0 0,-6 9-126 0 0,-26 34 369 0 0,1-7 147 0 0,-10 8-516 0 0,-17 20 114 0 0,9-5-71 0 0,-26 31 20 0 0,-9 12-18 0 0,-84 94 28 0 0,127-155-61 0 0,-27 29-14 0 0,54-60 2 0 0,1 0 0 0 0,1 1 0 0 0,-12 20 0 0 0,15-19 0 0 0,11-19 0 0 0,2 0 0 0 0,0-1 0 0 0,-1 0 0 0 0,1 1 0 0 0,0-1 0 0 0,0 0 0 0 0,-1 0 0 0 0,1 1 0 0 0,0-1 0 0 0,0 1 0 0 0,-1-1 0 0 0,1 0 0 0 0,0 1 0 0 0,0-1 0 0 0,0 0 0 0 0,0 1 0 0 0,0-1 0 0 0,0 1 0 0 0,-1-1 0 0 0,1 1 0 0 0,0-1 0 0 0,0 0 0 0 0,0 1 0 0 0,0-1 0 0 0,1 1 0 0 0,-1-1-1 0 0,1 1 1 0 0,0-1-1 0 0,0 0 0 0 0,0 1 0 0 0,0-1 0 0 0,0 0 0 0 0,0 0 1 0 0,0 0-1 0 0,0 0 0 0 0,0 0 0 0 0,0 0 0 0 0,0 0 0 0 0,0 0 1 0 0,0 0-1 0 0,0 0 0 0 0,1-1 1 0 0,4 0-9 0 0,0-1 1 0 0,-1 0-1 0 0,1 0 0 0 0,0 0 1 0 0,1-2 8 0 0,29-16-24 0 0,-35 20 24 0 0,47-30 0 0 0,25-22 0 0 0,45-41 0 0 0,-98 77 0 0 0,164-141 25 0 0,71-55 14 0 0,-6 34-39 0 0,-163 118 0 0 0,125-85 0 0 0,-205 141-1 0 0,5-4-11 0 0,-1 1-1 0 0,2 0 0 0 0,-1 0 1 0 0,1 2-1 0 0,1-1 13 0 0,1 2 32 0 0,-14 4-29 0 0,0 0-1 0 0,-1 0 1 0 0,1 0 0 0 0,0 0-1 0 0,0 0 1 0 0,0 0-1 0 0,0 0 1 0 0,0 0 0 0 0,0 0-1 0 0,0 0 1 0 0,0 0-1 0 0,0 0 1 0 0,0 0-1 0 0,0 0 1 0 0,0 0 0 0 0,0 1-1 0 0,0-1 1 0 0,0 0-1 0 0,0 0 1 0 0,0 0-1 0 0,0 0 1 0 0,0 0 0 0 0,0 0-1 0 0,0 0 1 0 0,0 0-1 0 0,0 0 1 0 0,0 0 0 0 0,1 0-1 0 0,-1 0 1 0 0,0 0-1 0 0,0 0 1 0 0,0 0-1 0 0,0 1 1 0 0,0-1 0 0 0,0 0-1 0 0,0 0 1 0 0,0 0-1 0 0,0 0 1 0 0,0 0 0 0 0,0 0-1 0 0,0 0 1 0 0,0 0-1 0 0,0 0 1 0 0,0 0-1 0 0,0 0 1 0 0,0 0 0 0 0,1 0-1 0 0,-1 0 1 0 0,0 0-1 0 0,0 0 1 0 0,0 0-1 0 0,0 0 1 0 0,0 0 0 0 0,0 0-1 0 0,0 0 1 0 0,0 0-1 0 0,0 0 1 0 0,0 0 0 0 0,0 0-1 0 0,0 0 1 0 0,0 0-1 0 0,0 0-2 0 0,0 3 42 0 0,-1 0 0 0 0,0 0 0 0 0,-1-1 0 0 0,1 1 0 0 0,0 0 0 0 0,-1 0 0 0 0,-1 1-42 0 0,-15 19 190 0 0,8-11-103 0 0,-122 142 525 0 0,-11-7-461 0 0,58-67-140 0 0,-16 18-12 0 0,31-25 20 0 0,-106 105 26 0 0,115-120-41 0 0,-229 225 56 0 0,236-230-60 0 0,53-52 1 0 0,0 0 0 0 0,0 0 0 0 0,-1 0 1 0 0,1 0-1 0 0,1 0 0 0 0,-1 0 0 0 0,0 0 0 0 0,0 0 0 0 0,0 1 0 0 0,0-1-1 0 0,3-2 4 0 0,0 1 0 0 0,-1 0 1 0 0,1-1-1 0 0,-1 0 0 0 0,1 1 1 0 0,-1-1-1 0 0,1 0 0 0 0,-1 0 0 0 0,1 0 1 0 0,-1 0-5 0 0,23-15 5 0 0,-1-1 1 0 0,11-11-6 0 0,44-43-2 0 0,-46 41 3 0 0,419-366-1 0 0,-266 238 0 0 0,176-142 0 0 0,-72 80 0 0 0,-271 207 27 0 0,1 0 0 0 0,0 2 1 0 0,6-4-28 0 0,-23 14 85 0 0,-2 1 11 0 0,-1 3-7 0 0,-4 6 5 0 0,0 0 0 0 0,-1-1-1 0 0,0 0 1 0 0,0 0-1 0 0,-2 1-93 0 0,-38 37 343 0 0,17-18-200 0 0,-96 93 81 0 0,-98 103-130 0 0,141-132-58 0 0,-75 79-12 0 0,-8-8 34 0 0,96-103-47 0 0,-54 51-12 0 0,60-52 1 0 0,12-12 0 0 0,2 3 0 0 0,-1 5 0 0 0,50-55 0 0 0,-5 6 0 0 0,5-6 0 0 0,0 0 0 0 0,0 0 0 0 0,0 0 0 0 0,0 0 0 0 0,0 0 0 0 0,0 0 0 0 0,0 0 0 0 0,0 0 0 0 0,0 0 0 0 0,0 0 0 0 0,0 0 0 0 0,0 0 0 0 0,0 0 0 0 0,1 0 0 0 0,-1 0 0 0 0,0 0 0 0 0,0 0 0 0 0,0 0 0 0 0,0 0 0 0 0,0 0 0 0 0,0 0 0 0 0,0 0 0 0 0,0 0 0 0 0,0 0 0 0 0,0 0 0 0 0,0 0 0 0 0,0 0 0 0 0,0 1 0 0 0,0-1 0 0 0,0 0 0 0 0,0 0 0 0 0,0 0 0 0 0,0 0 0 0 0,0 0 0 0 0,0 0 0 0 0,0 0 0 0 0,0 0 0 0 0,0 0 0 0 0,0 0 0 0 0,0 0 0 0 0,0 0 0 0 0,0 0 0 0 0,0 0 0 0 0,0 0 0 0 0,0 0 0 0 0,0 0 0 0 0,0 0 0 0 0,0 0 0 0 0,0 0 0 0 0,0 0 0 0 0,0 0 0 0 0,0 0 0 0 0,0 0 0 0 0,0 0 0 0 0,4-2-4 0 0,0 0 1 0 0,0 0-1 0 0,0-1 0 0 0,0 1 0 0 0,-1-1 4 0 0,27-21-62 0 0,-21 16 38 0 0,108-88-20 0 0,85-72-29 0 0,-4-8 39 0 0,-158 138 34 0 0,61-57 0 0 0,12-2 0 0 0,44-17-25 0 0,4 8-14 0 0,-77 52 31 0 0,-18 8 8 0 0,-48 33 0 0 0,-18 12 1 0 0,1 1 1 0 0,0-1-1 0 0,0 0 0 0 0,0 1 0 0 0,0-1 0 0 0,0 0 1 0 0,0 1-1 0 0,0-1 0 0 0,1 1 0 0 0,-1 0-1 0 0,-1 0 5 0 0,0 1-1 0 0,0 0 0 0 0,0-1 1 0 0,0 1-1 0 0,-1-1 1 0 0,1 1-1 0 0,0-1 0 0 0,0 1 1 0 0,0 0-1 0 0,-1-1 1 0 0,1 1-1 0 0,0-1 0 0 0,0 1 1 0 0,-1-1-1 0 0,1 1 1 0 0,0-1-1 0 0,-1 1-4 0 0,-7 11 120 0 0,0 0 1 0 0,-1 0 0 0 0,-6 5-121 0 0,-32 32 241 0 0,36-38-196 0 0,-44 43 37 0 0,-83 87 32 0 0,-35 50-61 0 0,35-28-44 0 0,-8 8 46 0 0,119-142-55 0 0,-115 126 0 0 0,104-113 0 0 0,7-9 0 0 0,3 1 0 0 0,-20 30 0 0 0,47-63 0 0 0,1-1 0 0 0,-1 0 0 0 0,1 1 0 0 0,0-1 0 0 0,-1 1 0 0 0,1-1 0 0 0,0 1 0 0 0,-1-1 0 0 0,1 1 0 0 0,0-1 0 0 0,0 1 0 0 0,0-1 0 0 0,-1 1 0 0 0,1 0 0 0 0,0-1 0 0 0,0 1 0 0 0,0-1 0 0 0,0 1 0 0 0,1-1 0 0 0,0 0 0 0 0,0 0 0 0 0,1-1 0 0 0,-1 1 0 0 0,0 0 0 0 0,0 0 0 0 0,0-1 0 0 0,0 1 0 0 0,0-1 0 0 0,0 1 0 0 0,0-1 0 0 0,32-14-69 0 0,-2-2-1 0 0,0-1 1 0 0,19-14 69 0 0,13-16-160 0 0,5-8 160 0 0,308-253-16 0 0,-147 128 16 0 0,171-134-12 0 0,-326 259-48 0 0,63-36 60 0 0,-112 77 0 0 0,-6 3 0 0 0,18-7 0 0 0,-29 15 0 0 0,-8 4 0 0 0,0 0 0 0 0,0 0 0 0 0,0 0 0 0 0,0 0 0 0 0,0 0 0 0 0,0 0 0 0 0,0 0 0 0 0,0 0 0 0 0,1 0 0 0 0,-1 0 0 0 0,0 0 0 0 0,0 0 1 0 0,0 0-1 0 0,0 0 0 0 0,0 0 0 0 0,0 0 0 0 0,0 0 0 0 0,0 0 0 0 0,0 0 0 0 0,0 0 0 0 0,0 0 0 0 0,0 0 0 0 0,0 0 0 0 0,0 0 0 0 0,0 0 0 0 0,0 0 0 0 0,0 0 0 0 0,0 0 0 0 0,0 0 0 0 0,0 0 0 0 0,0 0 0 0 0,0 0 0 0 0,0 0 0 0 0,0 0 0 0 0,0 0 0 0 0,0 0 0 0 0,0 0 0 0 0,0 0 0 0 0,0 0 0 0 0,0 0 0 0 0,1 1 0 0 0,-1-1 0 0 0,0 0 0 0 0,0 0 0 0 0,0 0 0 0 0,0 0 0 0 0,0 0 0 0 0,0 0 0 0 0,0 0 0 0 0,0 0 0 0 0,0 0 0 0 0,0 0 0 0 0,0 0 0 0 0,0 0 0 0 0,0 0 0 0 0,0 0 0 0 0,0 0 0 0 0,0 0 0 0 0,0 0 0 0 0,0 0 0 0 0,0 0 0 0 0,0 0 0 0 0,0 0 0 0 0,0 0 0 0 0,0 0 0 0 0,0 0 0 0 0,0 0 0 0 0,-1 0 0 0 0,1 0 0 0 0,0 1 0 0 0,-5 5 7 0 0,4-6-4 0 0,-188 199 705 0 0,24-9-563 0 0,74-85-65 0 0,-75 65-80 0 0,82-93 0 0 0,-46 44 0 0 0,109-101 2 0 0,-89 88 32 0 0,6 3-6 0 0,82-85-28 0 0,-54 65 0 0 0,68-80-1 0 0,8-11 1 0 0,-1 0-1 0 0,1 0 1 0 0,0 0-1 0 0,0 0 1 0 0,0 1 0 0 0,0-1-1 0 0,0 0 1 0 0,-1 0 0 0 0,1 0-1 0 0,0 1 1 0 0,0-1-1 0 0,0 0 1 0 0,0 0 0 0 0,0 1-1 0 0,0-1 1 0 0,0 0 0 0 0,0 0-1 0 0,0 0 1 0 0,0 1-1 0 0,0-1 1 0 0,0 0 0 0 0,0 0-1 0 0,0 1 1 0 0,0-1 0 0 0,0 0 0 0 0,1 0-2 0 0,-1 0 1 0 0,1 0-1 0 0,-1 0 0 0 0,1 0 1 0 0,-1 0-1 0 0,1 0 1 0 0,-1 0-1 0 0,0 0 1 0 0,1 0-1 0 0,-1-1 1 0 0,1 1-1 0 0,-1 0 1 0 0,1 0-1 0 0,0-1 2 0 0,13-7-21 0 0,10-7-22 0 0,-1-1 0 0 0,4-5 43 0 0,44-39-129 0 0,-50 41 103 0 0,251-212-168 0 0,-21 15 195 0 0,-27 23 1 0 0,10 13-65 0 0,-158 127 51 0 0,81-57 12 0 0,-120 82 0 0 0,29-21 0 0 0,8 0 0 0 0,-65 43 0 0 0,1 1 0 0 0,0 0 0 0 0,5-1 0 0 0,-9 4 0 0 0,-5 2 0 0 0,-1 0 0 0 0,0 0 0 0 0,0 0 0 0 0,0 0 0 0 0,0 0 0 0 0,0 0 0 0 0,0 0 0 0 0,0 0 0 0 0,1 0 0 0 0,-1 0 0 0 0,0 0 0 0 0,0 0 0 0 0,0 0 0 0 0,0 0 0 0 0,0 0 0 0 0,0 0 0 0 0,0 0 0 0 0,1 0 0 0 0,-1 0 0 0 0,0 0 0 0 0,0 1 0 0 0,0-1 0 0 0,0 0 0 0 0,0 0 0 0 0,0 0 0 0 0,0 0 0 0 0,0 0 0 0 0,1 0 0 0 0,-1 0 0 0 0,0 0 0 0 0,0 0 0 0 0,0 1 2 0 0,0 0-1 0 0,0 1 1 0 0,0-1-1 0 0,0 0 1 0 0,-1 0-1 0 0,1 0 1 0 0,0 0-1 0 0,0 0 1 0 0,-1 0 0 0 0,1 0-1 0 0,-1 0 1 0 0,1 0-1 0 0,0-1 1 0 0,-1 2-2 0 0,-10 16 65 0 0,11-17-61 0 0,-10 13 55 0 0,1-1 0 0 0,-2 0 0 0 0,0-1 0 0 0,-1 1-59 0 0,-9 9 83 0 0,-162 169 157 0 0,1-2-66 0 0,107-104-159 0 0,-23 25 24 0 0,-54 68-29 0 0,30-27-10 0 0,116-144 0 0 0,-9 11 0 0 0,0 3 0 0 0,11-15 0 0 0,1-1 0 0 0,-1 1 0 0 0,1 0 0 0 0,1 0 0 0 0,-1 0 0 0 0,1 1 0 0 0,0 2 0 0 0,2-9 0 0 0,0 1 0 0 0,0-1 0 0 0,0 0 0 0 0,0 0 0 0 0,0 1 0 0 0,0-1 0 0 0,0 0 0 0 0,0 0 0 0 0,0 1 0 0 0,0-1 0 0 0,0 0 0 0 0,1 0 0 0 0,-1 1 0 0 0,0-1 0 0 0,0 0 0 0 0,0 0 0 0 0,0 1 0 0 0,0-1 0 0 0,1 0 0 0 0,-1 0 0 0 0,0 0 0 0 0,0 1 0 0 0,2-1 0 0 0,-1 0 0 0 0,0 0 0 0 0,0 0 0 0 0,0 0 0 0 0,1 1 0 0 0,-1-2 0 0 0,0 1 0 0 0,0 0 0 0 0,1 0 0 0 0,-1 0 0 0 0,0-1 0 0 0,0 1 0 0 0,0 0 0 0 0,0-1 0 0 0,1 0 0 0 0,10-4-25 0 0,0-1 1 0 0,0 0-1 0 0,-1-1 0 0 0,0 0 0 0 0,8-7 25 0 0,39-30-108 0 0,17-14 22 0 0,119-91 68 0 0,-132 105 18 0 0,106-79 0 0 0,-32 16-17 0 0,167-124-38 0 0,-32 52 55 0 0,-165 110-30 0 0,5-4-4 0 0,-68 48 35 0 0,-14 9 9 0 0,-27 15 13 0 0,-4 4 7 0 0,-15 23 180 0 0,-2-2 0 0 0,-1 0 0 0 0,-11 10-210 0 0,-72 66 333 0 0,51-52-298 0 0,-342 352 82 0 0,129-127-65 0 0,155-163-51 0 0,76-76-1 0 0,8-9 0 0 0,1 1 0 0 0,-1 5 0 0 0,11-9 0 0 0,11-14 0 0 0,4-8 0 0 0,0 0 0 0 0,-1 0 0 0 0,1 1 0 0 0,0-1 0 0 0,0 0 0 0 0,0 0 0 0 0,0 0 0 0 0,0 0 0 0 0,0 0 0 0 0,0 1 0 0 0,0-1 0 0 0,0 0 0 0 0,0 0 0 0 0,0 0 0 0 0,0 0 0 0 0,0 1 0 0 0,0-1 0 0 0,0 0 0 0 0,0 0 0 0 0,0 0 0 0 0,0 0 0 0 0,0 0 0 0 0,0 1 0 0 0,1-1 0 0 0,-1 0 0 0 0,0 0 0 0 0,0 0 0 0 0,0 0 0 0 0,0 0 0 0 0,0 1 0 0 0,2-1-1 0 0,-1 0-1 0 0,1 0 1 0 0,-1 0-1 0 0,1 0 1 0 0,-1-1 0 0 0,1 1-1 0 0,-1 0 1 0 0,1-1-1 0 0,-1 1 1 0 0,0-1-1 0 0,1 1 1 0 0,0-1 1 0 0,20-9-56 0 0,0 0 0 0 0,0-1 1 0 0,-1-2-1 0 0,7-5 56 0 0,79-63-68 0 0,49-48-5 0 0,56-45 22 0 0,174-141 51 0 0,-225 182-23 0 0,-53 45-18 0 0,-87 70 41 0 0,19-15 0 0 0,34-22 0 0 0,-60 46 15 0 0,-12 8 54 0 0,-4 4-1 0 0,-37 40 435 0 0,-12 9-503 0 0,-15 17 253 0 0,-72 86-131 0 0,-64 70-36 0 0,172-194-78 0 0,-140 150-4 0 0,86-89-4 0 0,-74 85 0 0 0,89-84 0 0 0,36-46 0 0 0,17-26 0 0 0,15-20 0 0 0,1-1 0 0 0,0 0 0 0 0,-1 1 0 0 0,1-1 0 0 0,0 1 0 0 0,0-1 0 0 0,-1 1 0 0 0,1-1 0 0 0,0 1 0 0 0,0-1 0 0 0,0 1 0 0 0,0-1 0 0 0,0 1 0 0 0,-1-1 0 0 0,1 1 0 0 0,0-1 0 0 0,0 1 0 0 0,0-1 0 0 0,0 1 0 0 0,1-1 0 0 0,-1 1 0 0 0,0-1 0 0 0,0 1 0 0 0,0-1 0 0 0,1 1 0 0 0,-1-1 0 0 0,1 0 0 0 0,0 0 0 0 0,-1 1 0 0 0,1-1 0 0 0,0 0 0 0 0,-1 0 0 0 0,1 0 0 0 0,0 0 0 0 0,-1 0 0 0 0,1 0 0 0 0,0 0 0 0 0,0 0 0 0 0,-1 0 0 0 0,1 0 0 0 0,0 0 0 0 0,-1 0 0 0 0,1-1 0 0 0,0 1 0 0 0,4-1-5 0 0,0-1 1 0 0,0 0-1 0 0,0 0 0 0 0,0 0 1 0 0,0 0-1 0 0,0-2 5 0 0,12-6-82 0 0,2-3 82 0 0,168-133-209 0 0,-74 56 195 0 0,-98 78 10 0 0,270-214-59 0 0,-189 147 63 0 0,196-158 0 0 0,-245 200 0 0 0,186-134 0 0 0,-190 142 0 0 0,-2 1 0 0 0,8-2 0 0 0,-42 27 0 0 0,-7 3 0 0 0,0-1 0 0 0,0 1 0 0 0,0 0 0 0 0,0 0 0 0 0,0 0 0 0 0,0 0 0 0 0,0 0 0 0 0,1 0 0 0 0,-1 0 0 0 0,0 0 0 0 0,0 0 0 0 0,0 0 0 0 0,0 0 0 0 0,0 0 0 0 0,0 0 0 0 0,0 0 0 0 0,0 0 0 0 0,1 0 0 0 0,-1 0 0 0 0,0 0 0 0 0,0 0 0 0 0,0 0 0 0 0,0 0 0 0 0,0 0 0 0 0,0 0 0 0 0,0 0 0 0 0,0 0 0 0 0,0 1 0 0 0,1-1 0 0 0,-1 0 0 0 0,0 0 0 0 0,0 0 0 0 0,0 0 0 0 0,0 0 0 0 0,0 0 0 0 0,0 0 0 0 0,0 1 0 0 0,0 0 0 0 0,0 0 0 0 0,0 0 0 0 0,-1 0 0 0 0,1 0 0 0 0,0 0 0 0 0,-1 0 0 0 0,1 0 0 0 0,-1 0 0 0 0,1 0 0 0 0,-1 0 0 0 0,1 0 0 0 0,-1 0 0 0 0,0 0 0 0 0,-14 18 0 0 0,11-13 0 0 0,-4 4 3 0 0,-25 32 241 0 0,-31 31-244 0 0,41-49 58 0 0,-121 127 120 0 0,-65 95-98 0 0,63-72-43 0 0,65-75-39 0 0,-1 1 15 0 0,23-33 11 0 0,-48 57 5 0 0,88-98-29 0 0,14-16 0 0 0,5-9 0 0 0,0-1 0 0 0,0 0 0 0 0,0 1 0 0 0,0-1 0 0 0,0 0 0 0 0,-1 1 0 0 0,1-1 0 0 0,0 0 0 0 0,0 1 0 0 0,0-1 0 0 0,0 0 0 0 0,0 0 0 0 0,1 1 0 0 0,-1-1 0 0 0,0 0 0 0 0,0 1 0 0 0,0-1 0 0 0,0 0 0 0 0,0 1 0 0 0,0-1 0 0 0,0 0 0 0 0,1 0 0 0 0,-1 1 0 0 0,1-1 0 0 0,0 1 0 0 0,0 0 0 0 0,0-1 0 0 0,0 0 0 0 0,1 1 0 0 0,-1-1 0 0 0,0 1 0 0 0,0-1 0 0 0,1 0 0 0 0,-1 0 0 0 0,0 0 0 0 0,1 0 0 0 0,-1 0 0 0 0,0 0 0 0 0,0 0 0 0 0,1 0 0 0 0,-1-1 0 0 0,1 1 0 0 0,4-2-6 0 0,1 1 1 0 0,-1-1-1 0 0,1 0 0 0 0,-1-1 0 0 0,0 0 0 0 0,5-3 6 0 0,9-6-97 0 0,9-7 97 0 0,42-35-114 0 0,48-46-32 0 0,154-120 82 0 0,-106 100 64 0 0,89-68 0 0 0,-200 144 0 0 0,109-81 0 0 0,-140 109-3 0 0,0 0 0 0 0,1 2 0 0 0,1 1 0 0 0,22-7 3 0 0,-48 19-2 0 0,-1 1-1 0 0,1 0 1 0 0,0-1-1 0 0,-1 1 1 0 0,1 0-1 0 0,0 0 1 0 0,-1-1-1 0 0,1 1 0 0 0,0 0 1 0 0,0 0-1 0 0,-1 0 1 0 0,1 0-1 0 0,0 0 1 0 0,-1 0-1 0 0,1 0 1 0 0,0 0-1 0 0,0 0 1 0 0,-1 1-1 0 0,1-1 3 0 0,0 1 0 0 0,-1-1-1 0 0,0 1 1 0 0,1 0-1 0 0,-1-1 0 0 0,0 1 1 0 0,0 0-1 0 0,1-1 1 0 0,-1 1-1 0 0,0 0 1 0 0,0 0-1 0 0,0-1 0 0 0,0 1 1 0 0,0 0-1 0 0,0-1 1 0 0,0 1-1 0 0,0 0 1 0 0,0 0-1 0 0,-1-1 0 0 0,1 1 1 0 0,0 0-1 0 0,0-1 1 0 0,-1 1-1 0 0,1 0 1 0 0,-2 3 5 0 0,1 0-1 0 0,-1 1 0 0 0,-2 1-4 0 0,-7 12 61 0 0,-8 8-61 0 0,3-3 27 0 0,-181 245 607 0 0,56-78-396 0 0,133-179-233 0 0,-40 56 13 0 0,-3 11-18 0 0,44-66 7 0 0,0 0-1 0 0,1 1 1 0 0,1 0 0 0 0,0 0-1 0 0,0 0 1 0 0,1 0 0 0 0,1 1-1 0 0,0 2-6 0 0,3-13 0 0 0,0-1 0 0 0,-1 1 0 0 0,1-1 0 0 0,0 0 0 0 0,0 1 0 0 0,1-1 0 0 0,-1 1 0 0 0,1-1 0 0 0,-1 0 0 0 0,1 1 0 0 0,0-1 0 0 0,-1 0 0 0 0,1 0 0 0 0,0-1 0 0 0,0 0 0 0 0,-1 0 0 0 0,1 0 0 0 0,0 0 0 0 0,0 1 0 0 0,0-1 0 0 0,0 0 0 0 0,0 0 0 0 0,0-1 0 0 0,1 1 0 0 0,-1 0 0 0 0,0 0 0 0 0,0-1 0 0 0,1 1 0 0 0,-1 0 0 0 0,0-1 0 0 0,1 1 0 0 0,0-1 0 0 0,3 1-5 0 0,0 0-1 0 0,-1-1 1 0 0,1 1-1 0 0,0-1 1 0 0,-1 0-1 0 0,1 0 1 0 0,0-1-1 0 0,-1 0 1 0 0,4 0 5 0 0,6-3-23 0 0,0 0-1 0 0,8-5 24 0 0,62-28-219 0 0,39-26 219 0 0,-108 55-18 0 0,69-39-20 0 0,-15 9-143 0 0,49-19 181 0 0,-100 49-107 0 0,45-17 114 0 0,-49 20-494 0 0,1 0 0 0 0,0 2 0 0 0,5-1 487 0 0,8 1-1487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5:52.592"/>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257 139 3455 0 0,'0'0'158'0'0,"-3"0"-10"0"0,-9 1-118 0 0,1-2 10 0 0,9 1 163 0 0,2 0 50 0 0,0 0 3 0 0,0 0-21 0 0,0 0-91 0 0,0 0-43 0 0,0 0-5 0 0,0 0-5 0 0,0 0-12 0 0,0 0 31 0 0,-1-2 10 0 0,0 0-46 0 0,1 1 32 0 0,0 0 0 0 0,-1 0 0 0 0,1 1 0 0 0,0-1 0 0 0,0 0 0 0 0,0 0 0 0 0,-1 1 0 0 0,1-1 0 0 0,0 0 0 0 0,0 0-106 0 0,-2 1 98 0 0,-3 1-52 0 0,0-1 0 0 0,0 2 0 0 0,0-1-1 0 0,0 1 1 0 0,0-1 0 0 0,0 1-1 0 0,1 0 1 0 0,-2 2-46 0 0,-6 1 106 0 0,5-2-37 0 0,1 1-1 0 0,0 0 1 0 0,0-1 0 0 0,1 2-1 0 0,-4 2-68 0 0,-8 9 313 0 0,0 1-313 0 0,5-5 112 0 0,0 0 9 0 0,-9 9 302 0 0,0 2-423 0 0,11-10 118 0 0,4-1-38 0 0,6-11-74 0 0,-1-1 0 0 0,1 1 0 0 0,0 0 0 0 0,-1-1 0 0 0,1 1 0 0 0,0-1 0 0 0,-1 1 1 0 0,1 0-1 0 0,-1-1 0 0 0,1 1 0 0 0,-1-1 0 0 0,1 1 0 0 0,-1-1 0 0 0,1 0 0 0 0,-1 1-6 0 0,-1 0 11 0 0,0 1 49 0 0,5-2 11 0 0,4 0-58 0 0,-1 0 0 0 0,0-1 1 0 0,1 1-1 0 0,-1-1 0 0 0,0-1 0 0 0,0 1 0 0 0,0-1 1 0 0,0 0-1 0 0,5-3-13 0 0,31-18 36 0 0,-3 0 18 0 0,75-33 42 0 0,-49 24-80 0 0,64-22-16 0 0,-56 27 0 0 0,89-29 0 0 0,-140 49 0 0 0,-1 2 0 0 0,1 1 0 0 0,0 1 0 0 0,0 0 0 0 0,13 1 0 0 0,-30 2 2 0 0,7 0 19 0 0,0 0 0 0 0,0 1-1 0 0,6 1-20 0 0,-18-2 3 0 0,0 1 0 0 0,0-1 0 0 0,1 0 1 0 0,-1 0-1 0 0,0 0 0 0 0,0 0 0 0 0,1 0 0 0 0,-1 0 0 0 0,0 0 0 0 0,0 0 0 0 0,0 0 0 0 0,1 0 0 0 0,-1 0 0 0 0,0 1 0 0 0,0-1 0 0 0,0 0 0 0 0,0 0 0 0 0,1 0 0 0 0,-1 0 0 0 0,0 1 0 0 0,0-1-3 0 0,1 1 5 0 0,1 1 27 0 0,0 1 0 0 0,0-1 1 0 0,-1 1-1 0 0,2 2-32 0 0,-3-5 12 0 0,1 1 0 0 0,-1 0 0 0 0,1 0 0 0 0,-1 0 1 0 0,0 0-1 0 0,0 0 0 0 0,1 0 0 0 0,-1 0 0 0 0,0 0 0 0 0,0 1 0 0 0,0-1 1 0 0,0 0-1 0 0,0 0 0 0 0,0 0 0 0 0,-1 0 0 0 0,1 0 0 0 0,0 0 0 0 0,-1 0-12 0 0,0 3 42 0 0,-1-1 0 0 0,0 1 0 0 0,0-1 0 0 0,-1 1-1 0 0,1-1 1 0 0,-1 0-42 0 0,-2 4 51 0 0,-13 15 62 0 0,-1 0 1 0 0,-1-2 0 0 0,0 0 0 0 0,-2-1 0 0 0,0-1-1 0 0,-5 1-113 0 0,-16 12 137 0 0,-9 6 230 0 0,-28 14-367 0 0,41-29 80 0 0,6-4 9 0 0,2 0 0 0 0,-6 7-89 0 0,-54 49 105 0 0,10-9-36 0 0,53-43-44 0 0,3 0 20 0 0,61-46 195 0 0,9-10-185 0 0,-15 11 50 0 0,9-4-105 0 0,-21 15 5 0 0,152-98 0 0 0,141-85-77 0 0,-254 164 72 0 0,32-12 0 0 0,-45 22-3 0 0,11-4 18 0 0,-52 24 60 0 0,-3 1 74 0 0,0 0 31 0 0,0 3 4 0 0,0 0-151 0 0,0 0-1 0 0,0 1 1 0 0,0-1-1 0 0,-1 1 1 0 0,1-1-1 0 0,-1 0 1 0 0,0 1-1 0 0,0-1 1 0 0,0 0-1 0 0,-1 0 0 0 0,1 0 1 0 0,-1 0-1 0 0,0 0 1 0 0,1 0-1 0 0,-1 0 1 0 0,-1 0-1 0 0,1 0-32 0 0,-14 15 154 0 0,-2-1-1 0 0,0-1 1 0 0,-16 12-154 0 0,-9 8 106 0 0,-66 69 74 0 0,-16 14-89 0 0,100-97-61 0 0,-210 173 6 0 0,104-89-36 0 0,105-84 0 0 0,-1 1 54 0 0,0 2-54 0 0,27-25 0 0 0,-6 7 9 0 0,6-7-9 0 0,0 0 0 0 0,0 0 0 0 0,0 0 0 0 0,-1 0 0 0 0,1 0 0 0 0,0 0 0 0 0,0 0 0 0 0,0 0 0 0 0,0 0 0 0 0,0 1 0 0 0,0-1 0 0 0,0 0 0 0 0,0 0 0 0 0,0 0 0 0 0,0 0 0 0 0,0 0 1 0 0,0 0-1 0 0,0 0 0 0 0,0 0 0 0 0,0 1 0 0 0,0-1 0 0 0,0 0 0 0 0,0 0 0 0 0,0 0 0 0 0,0 0 0 0 0,0 0 0 0 0,0 0 0 0 0,0 0 0 0 0,0 0 0 0 0,0 1 0 0 0,0-1 0 0 0,0 0 0 0 0,0 0 0 0 0,0 0 0 0 0,0 0 0 0 0,0 0 0 0 0,0 0 0 0 0,0 0 0 0 0,0 0 0 0 0,0 1 0 0 0,0-1 0 0 0,3 0 0 0 0,-1 0 0 0 0,0 0 0 0 0,1-1 0 0 0,-1 1 0 0 0,0-1 0 0 0,1 1 0 0 0,-1-1 0 0 0,2 0 0 0 0,32-12-54 0 0,-1-1 0 0 0,10-7 54 0 0,-8 4-44 0 0,39-20-88 0 0,-1-3-1 0 0,20-17 133 0 0,24-21-141 0 0,58-36-50 0 0,130-73-100 0 0,-198 125 181 0 0,2 5-1 0 0,16-1 111 0 0,-97 46-14 0 0,2 1 14 0 0,-20 7 10 0 0,0 1-1 0 0,0 0 1 0 0,11-1-10 0 0,-20 4 125 0 0,-3 0 20 0 0,0 3-1 0 0,-2 2-111 0 0,1 0-1 0 0,-1 0 0 0 0,0 0 0 0 0,-1 0 1 0 0,1 0-1 0 0,-1-1 0 0 0,0 1 1 0 0,0-1-1 0 0,-1 1-32 0 0,-11 13 129 0 0,-9 8-129 0 0,19-20 20 0 0,-123 114 199 0 0,87-82-198 0 0,-124 104 113 0 0,-59 34-134 0 0,118-102 10 0 0,8-4 2 0 0,-247 167 176 0 0,342-236-188 0 0,-20 14 62 0 0,-11 9-62 0 0,28-20 11 0 0,0 0-1 0 0,1 1 0 0 0,0 0 0 0 0,0 0 1 0 0,1 1-1 0 0,0-1 0 0 0,-1 1 0 0 0,1 1-10 0 0,3-4 75 0 0,5-5-16 0 0,11-2-49 0 0,0-2 0 0 0,-1 0 0 0 0,0 0 1 0 0,3-3-11 0 0,59-36 37 0 0,-50 29-33 0 0,290-185-66 0 0,-193 122 8 0 0,-94 61 40 0 0,200-131-156 0 0,-5-7 62 0 0,-223 155 108 0 0,132-95-32 0 0,-79 60 0 0 0,31-14 32 0 0,-42 28 21 0 0,-11 6 120 0 0,20-14-141 0 0,-50 28 142 0 0,-2 2 13 0 0,0 0 45 0 0,-2 2 21 0 0,-36 22 182 0 0,7-5-198 0 0,-16 14-205 0 0,-234 195 139 0 0,238-194-125 0 0,-123 92 25 0 0,47-43-39 0 0,-41 29 0 0 0,4 6 0 0 0,131-98 0 0 0,-126 96 0 0 0,43-37 50 0 0,64-46-36 0 0,29-21-3 0 0,12-10 10 0 0,6-1 1 0 0,-1-1-22 0 0,0 1 1 0 0,1-1-1 0 0,-1 0 1 0 0,1 1 0 0 0,-1-1-1 0 0,1 0 1 0 0,-1 0 0 0 0,1-1-1 0 0,-1 1 1 0 0,1-1-1 0 0,-1 1 1 0 0,1-1 0 0 0,-1 0-1 0 0,1 1 1 0 0,-1-1 0 0 0,0-1-1 0 0,2 0 0 0 0,8-5 0 0 0,7-5 0 0 0,-11 6 0 0 0,191-123 0 0 0,-125 82 0 0 0,131-80-27 0 0,110-73-26 0 0,-263 164 50 0 0,115-79-34 0 0,5 8-7 0 0,-16 23-16 0 0,-97 56 60 0 0,45-14 0 0 0,-88 37 1 0 0,33-13 9 0 0,-48 17 13 0 0,-1 4 13 0 0,-1 1-20 0 0,0 0-1 0 0,-1 0 1 0 0,0-1 0 0 0,0 1 0 0 0,0 0 0 0 0,0-1 0 0 0,0 1 0 0 0,-1-1 0 0 0,1 0 0 0 0,-1 0 0 0 0,0 0 0 0 0,0 1-16 0 0,-10 7 40 0 0,0 0 1 0 0,-8 4-41 0 0,-133 101 104 0 0,67-48-68 0 0,-35 27-6 0 0,109-84-30 0 0,-197 157 0 0 0,115-99-2 0 0,-121 90 15 0 0,157-115 2 0 0,-143 114 23 0 0,55-39-27 0 0,133-109 45 0 0,40-24 37 0 0,143-101 29 0 0,-102 66-100 0 0,420-289-22 0 0,-381 264 0 0 0,204-131 0 0 0,-65 61 0 0 0,-193 116 0 0 0,0 2 0 0 0,28-9 0 0 0,-57 28 0 0 0,-22 7 0 0 0,-1-1 0 0 0,1 1 0 0 0,0 0 0 0 0,0 0 0 0 0,0 0 0 0 0,0-1 0 0 0,0 1 0 0 0,-1 0 0 0 0,1 0 0 0 0,0 0 0 0 0,0 1 0 0 0,0-1 0 0 0,0 0 0 0 0,0 0 0 0 0,-1 0 0 0 0,2 1 0 0 0,-2-1 0 0 0,0 1 0 0 0,1-1 0 0 0,-1 1 0 0 0,0-1 0 0 0,0 1 0 0 0,1-1-1 0 0,-1 1 1 0 0,0-1 0 0 0,0 1 0 0 0,0-1 0 0 0,0 1 0 0 0,0-1 0 0 0,0 1 0 0 0,0 0 0 0 0,0-1-1 0 0,0 1 1 0 0,0-1 0 0 0,0 1 0 0 0,0-1 0 0 0,0 1 0 0 0,0-1 0 0 0,0 1 0 0 0,-1-1-1 0 0,1 1 1 0 0,0 0 0 0 0,0-1 0 0 0,-2 4 5 0 0,0 0 0 0 0,1-1 0 0 0,-3 3-5 0 0,-8 11 16 0 0,0-2-1 0 0,-1 1 0 0 0,-1-2 1 0 0,-2 2-16 0 0,1-1 10 0 0,2-1 8 0 0,-26 26 36 0 0,-2-1 1 0 0,-26 18-55 0 0,-160 108 93 0 0,135-96-93 0 0,-52 39 0 0 0,86-61 0 0 0,-21 23 0 0 0,47-38 0 0 0,-15 15 0 0 0,-4-2 0 0 0,-75 51-2 0 0,25-18 15 0 0,37-27 51 0 0,60-48-57 0 0,3-2-2 0 0,0 0-1 0 0,0 0 0 0 0,-1 0 1 0 0,1 0-1 0 0,0 0 1 0 0,0 0-1 0 0,0 0 1 0 0,0 1-5 0 0,1-2 0 0 0,0 0 0 0 0,0 0 0 0 0,0 0 1 0 0,0 0-1 0 0,0 1 0 0 0,0-1 0 0 0,0 0 0 0 0,0 0 1 0 0,0 0-1 0 0,0 0 0 0 0,0 0 0 0 0,0 0 1 0 0,0 0-1 0 0,1 0 0 0 0,-1 0 0 0 0,0 1 1 0 0,0-1-1 0 0,0 0 0 0 0,0 0 0 0 0,0 0 1 0 0,0 0-1 0 0,0 0 0 0 0,0 0 0 0 0,0 0 1 0 0,0 0-1 0 0,1 0 0 0 0,-1 0 0 0 0,0 0 1 0 0,0 0-1 0 0,0 0 0 0 0,0 0 0 0 0,0 0 1 0 0,0 0-1 0 0,0 0 0 0 0,0 0 0 0 0,1 0 0 0 0,-1 0 1 0 0,0 0-1 0 0,0 0 0 0 0,9 0 1 0 0,-4-1-1 0 0,1 0 0 0 0,-1-1 0 0 0,1 1 0 0 0,-1-1 0 0 0,3-1 0 0 0,28-16 0 0 0,-33 17 0 0 0,34-19 0 0 0,-1-2 0 0 0,-1-2 0 0 0,69-55 0 0 0,3-3 0 0 0,146-87-86 0 0,9 10-38 0 0,-128 78 108 0 0,74-51-41 0 0,63-39-4 0 0,59-6-3 0 0,-288 158 64 0 0,33-11 0 0 0,-59 24 11 0 0,-13 6 46 0 0,-3 3 29 0 0,-1 3-64 0 0,0 0 0 0 0,-1-1 1 0 0,1 0-1 0 0,-1 1 1 0 0,0-1-1 0 0,0 0 1 0 0,0 0-1 0 0,-1 0 0 0 0,1 0 1 0 0,-1 0-1 0 0,-1 0-22 0 0,-9 11 60 0 0,-1 0 0 0 0,0-1-60 0 0,13-14 0 0 0,-113 101 117 0 0,86-77-106 0 0,-183 146 82 0 0,140-114-46 0 0,-246 181-35 0 0,202-154-12 0 0,-26 19 0 0 0,86-64 0 0 0,-125 90 0 0 0,176-125 0 0 0,-83 63 124 0 0,-38 41-124 0 0,113-95 26 0 0,10-10 39 0 0,7-5 8 0 0,14-10 51 0 0,16-14-124 0 0,-22 17 20 0 0,138-99 52 0 0,-76 57-72 0 0,11-8 8 0 0,393-273-224 0 0,-194 138 97 0 0,106-70 6 0 0,-379 257 113 0 0,30-20 0 0 0,1 2 0 0 0,17-6 0 0 0,-46 26 2 0 0,0 1 0 0 0,0 1 0 0 0,10-2-2 0 0,-14 3 10 0 0,-8 3 76 0 0,-2 0 36 0 0,-1 3 8 0 0,-4 5-74 0 0,-1 0 0 0 0,1-1 1 0 0,-1 1-1 0 0,0-1 1 0 0,-1-1-1 0 0,0 1-56 0 0,-18 15 197 0 0,-4 1-197 0 0,-17 15 121 0 0,-120 117-45 0 0,94-89-68 0 0,-204 179 69 0 0,263-235-73 0 0,-76 64 45 0 0,-19 25-49 0 0,-19 31 0 0 0,-28 28 0 0 0,146-149 0 0 0,-14 14 0 0 0,0 0 0 0 0,2 1 0 0 0,0 3 0 0 0,18-23 3 0 0,0 0 0 0 0,0 1-1 0 0,1-1 1 0 0,-1 2-3 0 0,3-5 2 0 0,0-1 0 0 0,-1 1-1 0 0,1-1 1 0 0,0 1 0 0 0,0 0 0 0 0,-1-1 0 0 0,1 1 0 0 0,0 0 0 0 0,0-1-1 0 0,0 1 1 0 0,0 0 0 0 0,0 0 0 0 0,0-1 0 0 0,0 1 0 0 0,0 0 0 0 0,0-1-1 0 0,0 1 1 0 0,0 0 0 0 0,0-1 0 0 0,1 1 0 0 0,-1 0 0 0 0,0-1 0 0 0,0 1-2 0 0,1 0 0 0 0,0-1 1 0 0,1 0-1 0 0,-1 1 1 0 0,0-1 0 0 0,0 0-1 0 0,0 1 1 0 0,0-1 0 0 0,0 0-1 0 0,0 0 1 0 0,1 0-1 0 0,-1 0 1 0 0,0 0 0 0 0,0 0-1 0 0,0 0 1 0 0,0-1 0 0 0,0 1-1 0 0,1 0 0 0 0,9-3 0 0 0,0 0 0 0 0,0-1 0 0 0,0 0 0 0 0,0 0 0 0 0,0-1 0 0 0,3-3 0 0 0,47-28 0 0 0,153-114-37 0 0,-55 36-8 0 0,186-114-19 0 0,-211 142 8 0 0,204-135-18 0 0,-181 126 23 0 0,-6 4 18 0 0,-125 74 33 0 0,-4 2 0 0 0,1 1 0 0 0,17-8 0 0 0,-39 22 1 0 0,0-1 0 0 0,0 1 0 0 0,0-1 0 0 0,0 1 0 0 0,0-1 0 0 0,0 1-1 0 0,0 0 1 0 0,0-1 0 0 0,0 1 0 0 0,0 0 0 0 0,1 0 0 0 0,-1 0 0 0 0,0 0 0 0 0,0 0 0 0 0,1 0-1 0 0,-2 0 1 0 0,0 0 0 0 0,0 1 0 0 0,1-1 1 0 0,-1 0-1 0 0,0 0 0 0 0,0 0 0 0 0,0 1 0 0 0,0-1 1 0 0,0 0-1 0 0,0 0 0 0 0,1 1 0 0 0,-1-1 1 0 0,0 0-1 0 0,0 0 0 0 0,0 1 0 0 0,0-1 1 0 0,0 0-1 0 0,0 0 0 0 0,0 1 0 0 0,0-1 1 0 0,0 0-1 0 0,0 0 0 0 0,0 1-1 0 0,-2 9 40 0 0,-1-2-13 0 0,0-1 1 0 0,-1 0 0 0 0,1 1-1 0 0,-1-1 1 0 0,-3 2-28 0 0,-25 34 100 0 0,24-33-80 0 0,-46 53 56 0 0,-2-2 0 0 0,-3-3 0 0 0,-33 24-76 0 0,-59 43 53 0 0,-101 88 30 0 0,70-44-70 0 0,-10 9 38 0 0,175-162-40 0 0,15-14 10 0 0,7-3 1 0 0,11-3-20 0 0,0-1 0 0 0,0-1 0 0 0,-1 0 1 0 0,1-1-1 0 0,10-7-2 0 0,20-14-1 0 0,10-10 1 0 0,-18 12-11 0 0,309-212-163 0 0,-229 158 117 0 0,181-118-50 0 0,-174 119 48 0 0,62-40-9 0 0,-153 99 55 0 0,8-3 13 0 0,-26 15 1 0 0,1 2-1 0 0,-1-1 0 0 0,15-2 0 0 0,-14 5 16 0 0,-15 4 18 0 0,-2 4 12 0 0,-2 4-16 0 0,-1 0-1 0 0,0 0 1 0 0,0 0 0 0 0,0 0-1 0 0,-1-1 1 0 0,0 1-1 0 0,-1-1 1 0 0,0 0 0 0 0,0 0-1 0 0,-4 4-29 0 0,-23 22 94 0 0,-12 15 14 0 0,23-22-71 0 0,-11 13 50 0 0,-7 4-87 0 0,-77 69 83 0 0,16-14-6 0 0,-51 60-13 0 0,57-63-15 0 0,2-2-16 0 0,32-27-33 0 0,57-63 1 0 0,0 1 0 0 0,0 0 0 0 0,0 0 0 0 0,0 0 0 0 0,1 1 0 0 0,-1-1 0 0 0,1 1 0 0 0,0-1 0 0 0,0 1 0 0 0,1 0 0 0 0,0 0 0 0 0,-1 4-1 0 0,2-7 24 0 0,3-2 0 0 0,4-1-24 0 0,1 0-1 0 0,-1-1 0 0 0,0 0 1 0 0,0-1-1 0 0,0 0 1 0 0,0 0-1 0 0,-1 0 1 0 0,39-20-176 0 0,38-27 176 0 0,40-34-173 0 0,-100 68 129 0 0,480-304-675 0 0,-178 140 445 0 0,-324 179 273 0 0,15-7-5 0 0,0 0-1 0 0,10-3 7 0 0,-9 7 27 0 0,-17 4-25 0 0,0 0 0 0 0,0 0 1 0 0,0 0-1 0 0,0 0 0 0 0,0 0 0 0 0,0 0 0 0 0,0 0 1 0 0,0 0-1 0 0,0 0 0 0 0,0 0 0 0 0,0 0 1 0 0,0 1-1 0 0,0-1 0 0 0,0 0 0 0 0,0 0 0 0 0,0 0 1 0 0,0 0-1 0 0,0 0 0 0 0,0 0 0 0 0,0 0 1 0 0,0 0-1 0 0,0 0 0 0 0,0 0 0 0 0,0 0 0 0 0,0 0 1 0 0,0 1-1 0 0,0-1 0 0 0,0 0 0 0 0,0 0 1 0 0,0 0-1 0 0,0 0 0 0 0,0 0 0 0 0,0 0 0 0 0,1 0 1 0 0,-1 0-1 0 0,0 0 0 0 0,0 0 0 0 0,0 0 1 0 0,0 0-1 0 0,0 0 0 0 0,0 0 0 0 0,0 0 0 0 0,0 0 1 0 0,0 0-1 0 0,0 0 0 0 0,0 0 0 0 0,0 0 1 0 0,0 0-1 0 0,1 0 0 0 0,-1 0 0 0 0,0 0 0 0 0,0 0 1 0 0,0 0-1 0 0,0 0 0 0 0,0 0 0 0 0,0 0 1 0 0,0 0-1 0 0,0 0 0 0 0,0 0 0 0 0,0 0-2 0 0,-4 13 80 0 0,-1-1 0 0 0,-1 0-1 0 0,0 0 1 0 0,-1-1-1 0 0,0 0 1 0 0,0 0 0 0 0,-4 4-80 0 0,-14 14 137 0 0,-1-1 0 0 0,-2 0-137 0 0,-112 114 199 0 0,52-52-122 0 0,23-24-27 0 0,8-1-33 0 0,0 4-17 0 0,19-22 47 0 0,29-36-40 0 0,-3 4-1 0 0,-2 4-6 0 0,10-15-1 0 0,1 1 1 0 0,0 1-1 0 0,1-1 1 0 0,-1 0 0 0 0,1 1-1 0 0,0 0 1 0 0,2-6 0 0 0,-1 1 0 0 0,1 0 0 0 0,0-1 0 0 0,0 1 0 0 0,0 0 0 0 0,0-1 0 0 0,-1 1 0 0 0,1 0 0 0 0,0-1 0 0 0,0 1 0 0 0,0 0 0 0 0,0-1 0 0 0,1 1 0 0 0,-1 0 0 0 0,0-1 0 0 0,0 1 0 0 0,0 0 0 0 0,0-1 0 0 0,1 1 0 0 0,-1 0 0 0 0,1-1 0 0 0,0 1 0 0 0,-1-1 0 0 0,1 1 0 0 0,0-1 0 0 0,0 1 0 0 0,0-1 0 0 0,-1 1 0 0 0,1-1 0 0 0,0 0 0 0 0,0 0 0 0 0,0 1 0 0 0,0-1 0 0 0,0 0 0 0 0,0 0 0 0 0,0 0 0 0 0,0 0 0 0 0,0 0 0 0 0,-1 0 0 0 0,2 0 0 0 0,21-4 0 0 0,-21 4 0 0 0,28-7-66 0 0,-1-1-1 0 0,23-10 67 0 0,56-27-189 0 0,38-24-56 0 0,81-35-48 0 0,-213 98 297 0 0,1 0-1 0 0,0 1 1 0 0,0 1-1 0 0,11-2-3 0 0,-19 5-79 0 0,-1 0 1 0 0,1 1-1 0 0,-1 0 1 0 0,1 0-1 0 0,0 0 0 0 0,-1 1 1 0 0,1 0-1 0 0,-1 0 1 0 0,1 1-1 0 0,-1 0 0 0 0,0 0 1 0 0,3 1 78 0 0,17 11-4427 0 0,0 3-1493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5:58.264"/>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276 461 919 0 0,'1'-2'67'0'0,"0"0"-61"0"0,3-5-3 0 0,0 1-1 0 0,0-1 0 0 0,0-1-2 0 0,-1-2 1 0 0,-2 6 1 0 0,1 0-1 0 0,-1 0 1 0 0,1 0 0 0 0,0 0-1 0 0,0 0 1 0 0,0 1-2 0 0,7-8 35 0 0,-6 8-26 0 0,0-1-1 0 0,-1 1 1 0 0,0-1-1 0 0,1 0-8 0 0,5-12 63 0 0,7-19 18 0 0,-11 26-45 0 0,3-11-36 0 0,1-3 119 0 0,-6 16-63 0 0,0 1-1 0 0,0-1 1 0 0,-1 0-1 0 0,0-2-55 0 0,0 5 86 0 0,-1 0-1 0 0,0 1 1 0 0,0-1-1 0 0,0 0 1 0 0,0 1 0 0 0,-1-1-1 0 0,1 1 1 0 0,-1-1-1 0 0,-1-1-85 0 0,2 3 495 0 0,0 2 17 0 0,0 0 5 0 0,-2 0-5 0 0,-7-4-7 0 0,4 3-1 0 0,0 1-340 0 0,-1 0-1 0 0,1 1 0 0 0,0 0 0 0 0,-1 0 1 0 0,1 0-1 0 0,0 0 0 0 0,-2 2-163 0 0,-6 3 148 0 0,-1 0 0 0 0,1 2 0 0 0,1-1 0 0 0,0 2 0 0 0,-2 1-148 0 0,-15 14 16 0 0,-10 13-16 0 0,-16 10 54 0 0,11-9-55 0 0,29-24 1 0 0,-29 25 0 0 0,33-30 15 0 0,9-7 68 0 0,2-2 49 0 0,0 0-3 0 0,3 0-8 0 0,6 1-73 0 0,-1-1 0 0 0,1 0 0 0 0,-1-1 0 0 0,1 0 0 0 0,-1 0 0 0 0,0-1 0 0 0,1 0 0 0 0,-1 0 0 0 0,1-1-48 0 0,13-6 96 0 0,0-2 0 0 0,0 0-1 0 0,-1-1-95 0 0,62-42 38 0 0,-68 44-43 0 0,300-178 5 0 0,-239 150 0 0 0,46-15 0 0 0,-104 46 6 0 0,1 1-1 0 0,0 0 0 0 0,9-1-5 0 0,-15 5 83 0 0,-10 1 21 0 0,-3 1-20 0 0,0 0-11 0 0,0 2-50 0 0,-1 1 1 0 0,1-1-1 0 0,0 0 0 0 0,-1 0 0 0 0,1 1 0 0 0,-1-1 0 0 0,0 0 0 0 0,0 0 1 0 0,0 0-1 0 0,0 0 0 0 0,0 0 0 0 0,0 0 0 0 0,-1 0-23 0 0,-2 4 49 0 0,-1-1 0 0 0,0 0 0 0 0,-4 4-49 0 0,-19 14 199 0 0,-1 0 0 0 0,-17 8-199 0 0,5-3 260 0 0,-1 3-260 0 0,30-21 30 0 0,-113 86 202 0 0,112-87-206 0 0,-38 27 108 0 0,-7 9-134 0 0,32-23 63 0 0,-14 11 72 0 0,-15 9-135 0 0,44-34 54 0 0,-1 1 1 0 0,1 0 0 0 0,1 0-1 0 0,-10 11-54 0 0,19-18 72 0 0,1-2 4 0 0,5 0-35 0 0,1-1-1 0 0,0 1 0 0 0,-1-1 0 0 0,1 0 0 0 0,-1-1 1 0 0,1 1-1 0 0,-1-1 0 0 0,0 0 0 0 0,2-1-40 0 0,7-5 43 0 0,0 0 0 0 0,8-7-43 0 0,-13 10 20 0 0,376-236 140 0 0,-300 193-160 0 0,105-57 0 0 0,-167 93 0 0 0,1 2 0 0 0,13-4 0 0 0,-37 14 0 0 0,8-3 2 0 0,-8 3-1 0 0,0 0-1 0 0,0 0 1 0 0,1 0-1 0 0,-1 0 1 0 0,0 0-1 0 0,0 0 1 0 0,0 0-1 0 0,0 0 1 0 0,0 0-1 0 0,1 0 1 0 0,-1 0-1 0 0,0 0 0 0 0,0 0 1 0 0,0 0-1 0 0,0 0 1 0 0,1 0-1 0 0,-1 0 1 0 0,0 0-1 0 0,0 0 1 0 0,0 0-1 0 0,0 0 1 0 0,0 0-1 0 0,0 1 1 0 0,1-1-1 0 0,-1 0 1 0 0,0 0-1 0 0,0 0 0 0 0,0 1 4 0 0,0 0 0 0 0,0-1-1 0 0,0 1 1 0 0,0 0 0 0 0,0 0 0 0 0,0-1 0 0 0,0 1-1 0 0,-1 0 1 0 0,1 0 0 0 0,0-1 0 0 0,0 1-1 0 0,-1 0 1 0 0,1 0 0 0 0,0-1 0 0 0,-1 1 0 0 0,1-1-1 0 0,-1 1 1 0 0,1 0 0 0 0,-1 0-4 0 0,-14 17 55 0 0,-103 105 331 0 0,77-87-246 0 0,-24 17-140 0 0,27-23 46 0 0,-60 48-13 0 0,-129 107 28 0 0,94-70 3 0 0,57-46-64 0 0,44-38 0 0 0,22-21 11 0 0,9-8 10 0 0,4-3 1 0 0,6 0-20 0 0,0-2 1 0 0,0 1 0 0 0,0-2-1 0 0,7-2-2 0 0,11-8 3 0 0,-1-1 0 0 0,12-10-3 0 0,-24 16 5 0 0,126-79-45 0 0,81-56-355 0 0,-94 55 68 0 0,113-76-722 0 0,-162 114 708 0 0,55-37 146 0 0,3 8 139 0 0,-26 25 303 0 0,-107 54-15 0 0,-3 1 59 0 0,0 0 11 0 0,-3 3-19 0 0,-15 16-108 0 0,-1 0 0 0 0,-1-1 1 0 0,-9 6-176 0 0,0 1 107 0 0,-91 73 188 0 0,-36 32-66 0 0,3 16-107 0 0,73-70-84 0 0,-39 28 11 0 0,14-12-34 0 0,70-59-9 0 0,1 0 23 0 0,-2-2 0 0 0,-28 19-29 0 0,56-45 0 0 0,2 0 0 0 0,-1 1 0 0 0,0-1 0 0 0,1 1 0 0 0,-4 5 0 0 0,1 0 15 0 0,8-9 14 0 0,5-1 1 0 0,3-2-16 0 0,1 1 0 0 0,-1-1 0 0 0,1-1 0 0 0,-1 1 0 0 0,1-1 0 0 0,0-1-14 0 0,14-5 82 0 0,11-6-82 0 0,41-22 68 0 0,-2-4 0 0 0,-1-3 0 0 0,19-17-68 0 0,91-70-84 0 0,47-32-87 0 0,5 6 9 0 0,-163 111 130 0 0,87-53-123 0 0,-132 84 139 0 0,11-4 16 0 0,-18 11 27 0 0,-14 6 105 0 0,-4 1 21 0 0,0 0-1 0 0,-2 2-8 0 0,-19 17 159 0 0,-17 12-303 0 0,3-4 96 0 0,-36 28 153 0 0,-4-2-249 0 0,-60 49 115 0 0,5 7-25 0 0,78-64-39 0 0,-119 110-35 0 0,84-77-16 0 0,-23 14 0 0 0,33-27 0 0 0,28-22 0 0 0,44-39 1 0 0,-7 6 14 0 0,0 1 1 0 0,-5 6-16 0 0,14-14 4 0 0,0 1 1 0 0,1-1-1 0 0,-1 1 0 0 0,1 0 1 0 0,0 0-1 0 0,0-1 0 0 0,0 2 0 0 0,0-1 1 0 0,1 0-1 0 0,-2 3-4 0 0,3-4 23 0 0,3-3 11 0 0,3-1-15 0 0,0 0-1 0 0,-1 0 1 0 0,1-1-1 0 0,-1 0 1 0 0,0 0-1 0 0,1 0 1 0 0,0-1-19 0 0,13-7 27 0 0,5-5-27 0 0,-15 10 7 0 0,228-155 101 0 0,-97 62-72 0 0,-62 46-38 0 0,254-177-78 0 0,-308 211 56 0 0,208-145-238 0 0,-163 119 206 0 0,51-33 16 0 0,-112 71 40 0 0,38-23-3 0 0,-37 24 8 0 0,1 0 0 0 0,0 1 0 0 0,9-4-5 0 0,-5 3 59 0 0,-11 5 13 0 0,-3 0 20 0 0,-2 1-16 0 0,-11 13-26 0 0,-1 0 0 0 0,-1-1 0 0 0,-13 9-50 0 0,2-2 33 0 0,-100 78 5 0 0,-44 36-2 0 0,98-73-29 0 0,-217 176 50 0 0,278-229-57 0 0,-177 138 34 0 0,112-83-4 0 0,-27 32-30 0 0,77-68-1 0 0,-5 5 7 0 0,-3-1 0 0 0,-1-1-6 0 0,23-21 56 0 0,29-15 35 0 0,17-12-36 0 0,-1-2 1 0 0,11-9-56 0 0,-25 16 22 0 0,439-289 71 0 0,-243 146-169 0 0,-113 79 0 0 0,208-135-84 0 0,-236 165 149 0 0,134-78-42 0 0,-186 114 32 0 0,1 1-1 0 0,16-5 22 0 0,-24 10-10 0 0,0-1 13 0 0,-12 5 25 0 0,-4 3 9 0 0,-1 4-26 0 0,-1 0-1 0 0,1-1 1 0 0,-1 1 0 0 0,-1-1-1 0 0,1 0 1 0 0,-1 0 0 0 0,-1 1-11 0 0,-12 13 57 0 0,-5 3-57 0 0,9-8 5 0 0,-33 30-5 0 0,-2-1 0 0 0,-53 40 0 0 0,-13 12 0 0 0,-7 14 25 0 0,-45 39 14 0 0,83-77-27 0 0,-109 89 56 0 0,6-6 78 0 0,11 8-130 0 0,162-149-37 0 0,-25 26-27 0 0,32-31 50 0 0,0-1 0 0 0,0 1 0 0 0,1 1 1 0 0,-2 2-3 0 0,6-9 6 0 0,0 0 0 0 0,0 0 1 0 0,0 0-1 0 0,1 0 0 0 0,-1 0 1 0 0,0 0-1 0 0,1-1 0 0 0,0 2 1 0 0,-1-1-1 0 0,1 0 1 0 0,0 0-1 0 0,0 0 0 0 0,0 1-6 0 0,1-1 34 0 0,3-3 8 0 0,14-3 2 0 0,1-2 0 0 0,-1 0 0 0 0,-1-1 0 0 0,11-5-44 0 0,18-12 28 0 0,8-8-28 0 0,182-127 29 0 0,-71 44-171 0 0,34-7-214 0 0,-24 15 59 0 0,113-92 11 0 0,-128 86 154 0 0,77-53 116 0 0,-198 139 16 0 0,2 2 0 0 0,39-17 0 0 0,-75 39 17 0 0,-4 3 13 0 0,0-1 1 0 0,0 1-1 0 0,0-1 0 0 0,1 1 1 0 0,-1 0-1 0 0,0-1 0 0 0,0 1 1 0 0,1-1-1 0 0,-1 1 0 0 0,0 0-30 0 0,-3 3 160 0 0,-17 15-33 0 0,0 0 0 0 0,-1 0 0 0 0,-16 8-127 0 0,-23 21 71 0 0,-10 13-58 0 0,-49 42-14 0 0,116-101 1 0 0,-287 232 60 0 0,-14-3 16 0 0,264-198-76 0 0,-28 21 0 0 0,-23 28 0 0 0,33-24 21 0 0,-34 33 22 0 0,66-68-43 0 0,9-7 0 0 0,0 0 0 0 0,-9 11 0 0 0,17-14 11 0 0,8-10 12 0 0,4-4 7 0 0,16-5-15 0 0,-1-2 0 0 0,0 0 0 0 0,0-2 0 0 0,-1 0 0 0 0,6-6-15 0 0,114-85 36 0 0,68-41-323 0 0,22-15-108 0 0,-7-7-2 0 0,-114 82 250 0 0,105-89 62 0 0,-197 158 104 0 0,1 1-1 0 0,0 0 0 0 0,1 1 1 0 0,7-3-19 0 0,-9 7 56 0 0,-13 6 149 0 0,-1 1 36 0 0,-1-4-73 0 0,-1 5 36 0 0,-6 6 74 0 0,4-3-289 0 0,-33 30 267 0 0,-7 8-95 0 0,-112 115-108 0 0,-69 72-18 0 0,27-36 24 0 0,154-150-54 0 0,-15 16-5 0 0,-6 12 0 0 0,-47 64 0 0 0,101-121 2 0 0,-2 3 20 0 0,-3 4-22 0 0,11-14 5 0 0,1-1 0 0 0,0 1 0 0 0,0 0 0 0 0,1 0 0 0 0,-1 0 0 0 0,1 0-5 0 0,2-5 1 0 0,0-1 0 0 0,-1 1 0 0 0,1 0 0 0 0,0-1 0 0 0,0 1 0 0 0,0 0 0 0 0,0-1 0 0 0,0 1 0 0 0,0 0 0 0 0,0 0 0 0 0,0-1 0 0 0,0 1 0 0 0,0 0 0 0 0,0-1 0 0 0,0 1 0 0 0,0 0 0 0 0,0-1 0 0 0,1 1 0 0 0,-1 0 0 0 0,0-1 0 0 0,1 1-1 0 0,0 0 3 0 0,0 0-1 0 0,0-1 1 0 0,0 1 0 0 0,0-1-1 0 0,0 1 1 0 0,0-1 0 0 0,0 0-1 0 0,0 0 1 0 0,0 1 0 0 0,0-1-1 0 0,1 0 1 0 0,-1 0 0 0 0,0 0-1 0 0,0 0 1 0 0,0 0 0 0 0,1 0-3 0 0,8-1 3 0 0,0 0 1 0 0,-1-1-1 0 0,1 0 1 0 0,-1 0-1 0 0,0-1 1 0 0,9-3-4 0 0,10-7 56 0 0,18-10-56 0 0,5-7 41 0 0,4-5-41 0 0,49-37 34 0 0,-62 42-44 0 0,-36 25 5 0 0,360-249-415 0 0,7 13-7 0 0,-209 137 411 0 0,-81 51 80 0 0,-71 45 19 0 0,-12 8-80 0 0,0 0 0 0 0,0 0 0 0 0,0 0-1 0 0,0 0 1 0 0,0 0 0 0 0,0 0 0 0 0,0 0 0 0 0,0 0 0 0 0,0 0 0 0 0,0 0-1 0 0,0 1 1 0 0,0-1 0 0 0,1 0 0 0 0,-1 0 0 0 0,0 0 0 0 0,0 0 0 0 0,0 0-1 0 0,0 0 1 0 0,0 0 0 0 0,0 0 0 0 0,0 0 0 0 0,0 0 0 0 0,0 0 0 0 0,0 0 0 0 0,0 0-1 0 0,0 0 1 0 0,0 0 0 0 0,0 0 0 0 0,0 0 0 0 0,0 0 0 0 0,0 0 0 0 0,0 0-1 0 0,0 0 1 0 0,0 0 0 0 0,1 0 0 0 0,-1 0 0 0 0,0 0 0 0 0,0 0 0 0 0,0 0-1 0 0,0 0 1 0 0,0 0 0 0 0,0 0 0 0 0,0 0 0 0 0,0 0 0 0 0,0 0 0 0 0,0 0 0 0 0,0 0-1 0 0,0 0 1 0 0,0 0 0 0 0,0 0 0 0 0,0 0 0 0 0,0 0 0 0 0,1 0 0 0 0,-1 0-3 0 0,-1 4 37 0 0,1 1 0 0 0,-1-1 0 0 0,0 0 0 0 0,0 1 0 0 0,0-1 0 0 0,0 0 0 0 0,-1 0 1 0 0,0 0-1 0 0,0 0 0 0 0,0 0 0 0 0,0 0 0 0 0,-3 2-37 0 0,-6 9 45 0 0,0-2-1 0 0,-10 9-44 0 0,7-7 8 0 0,-113 112 135 0 0,-8-7 50 0 0,62-55-122 0 0,34-29-53 0 0,-52 45 95 0 0,-18 28-113 0 0,-89 118 74 0 0,195-224-73 0 0,-2 3 1 0 0,0 1 0 0 0,0-1 0 0 0,0 1 0 0 0,1 0 0 0 0,-2 4-2 0 0,5-10 4 0 0,1 1 0 0 0,-1-1 0 0 0,1 0 0 0 0,0 0 0 0 0,-1 0 1 0 0,1 1-1 0 0,0-1 0 0 0,0 0 0 0 0,0 0 0 0 0,0 1 0 0 0,0-1 0 0 0,0 0 0 0 0,0 1-4 0 0,0-1 3 0 0,0-1 0 0 0,1 1-1 0 0,-1 0 1 0 0,0-1 0 0 0,1 1 0 0 0,-1 0-1 0 0,1-1 1 0 0,-1 1 0 0 0,1 0-1 0 0,-1-1 1 0 0,1 1 0 0 0,-1-1 0 0 0,1 1-1 0 0,-1-1 1 0 0,1 1 0 0 0,-1-1-1 0 0,1 0 1 0 0,0 1 0 0 0,-1-1 0 0 0,2 1-3 0 0,0-1 2 0 0,-1 1 0 0 0,1-1 0 0 0,0 1 1 0 0,-1-1-1 0 0,1 0 0 0 0,0 0 0 0 0,0 0 1 0 0,0 0-1 0 0,0 0-2 0 0,4-1 9 0 0,0 1 0 0 0,0-2 0 0 0,0 1 0 0 0,-1-1 0 0 0,4-1-9 0 0,7-3 22 0 0,7-6-22 0 0,25-15 46 0 0,-2-2 0 0 0,17-15-46 0 0,0 0 41 0 0,178-111-34 0 0,-204 132-15 0 0,132-94-83 0 0,-94 66 16 0 0,2 3-1 0 0,32-12 76 0 0,-107 59 0 0 0,18-9 0 0 0,-1 0 0 0 0,1 1 0 0 0,1 1 0 0 0,5-1 0 0 0,-12 6 16 0 0,-12 2 18 0 0,-3 4 11 0 0,-3 6-5 0 0,-1 0 0 0 0,0-1 1 0 0,-1 1-1 0 0,0-1 0 0 0,0 0 0 0 0,-2 1-40 0 0,-15 15 126 0 0,-8 4-126 0 0,-2 3 74 0 0,-103 117 175 0 0,25-24-74 0 0,-50 33-15 0 0,91-96-130 0 0,38-35-4 0 0,1 2 1 0 0,-6 9-27 0 0,29-28 13 0 0,1 0 1 0 0,-1 1-1 0 0,2 0 0 0 0,-1 1-13 0 0,3-3 0 0 0,4-7 0 0 0,0-1 0 0 0,0 0 0 0 0,-1 1 0 0 0,1-1 0 0 0,0 0 0 0 0,0 0 0 0 0,0 1 0 0 0,0-1 0 0 0,0 0 0 0 0,0 1 0 0 0,0-1 0 0 0,0 0 0 0 0,0 0 0 0 0,0 1 0 0 0,1-1 0 0 0,-1 0 0 0 0,0 1 0 0 0,0-1 0 0 0,0 0 0 0 0,0 0 0 0 0,0 1 0 0 0,0-1 0 0 0,1 0 0 0 0,-1 0 0 0 0,1 1 0 0 0,1 0 0 0 0,-1 0 0 0 0,1-1 0 0 0,0 1 0 0 0,-1-1 0 0 0,1 1 0 0 0,0-1 0 0 0,-1 1 0 0 0,1-1 0 0 0,0 0 0 0 0,-1 0 0 0 0,1 0 0 0 0,0 0 0 0 0,1 0 0 0 0,5-1 0 0 0,0 0 0 0 0,0 0 0 0 0,1-1 0 0 0,-1 0 0 0 0,2-1 0 0 0,10-4 0 0 0,12-6 0 0 0,57-29-220 0 0,64-43 220 0 0,78-62-292 0 0,19-22 95 0 0,-224 152 186 0 0,15-6 11 0 0,-23 14 23 0 0,-14 7 96 0 0,-4 2 45 0 0,-2 2 10 0 0,-17 12 46 0 0,2 2-1 0 0,-12 13-219 0 0,-2 1 113 0 0,-47 37 12 0 0,40-36-130 0 0,-13 16 5 0 0,50-46-5 0 0,-65 68-180 0 0,56-57-342 0 0,0 1 0 0 0,1 1 0 0 0,0-1 0 0 0,-5 13 527 0 0,0 4-6070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6:00.206"/>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392 613 5615 0 0,'-42'25'588'0'0,"-13"8"-532"0"0,42-24 131 0 0,-1 0 0 0 0,-10 12-187 0 0,-66 70 678 0 0,75-73-608 0 0,0 0-1 0 0,0 1 0 0 0,-7 17-69 0 0,-5 5 22 0 0,11-17 20 0 0,-9 18-42 0 0,22-35 0 0 0,0-1 0 0 0,0 1 0 0 0,1-1 0 0 0,0 1 0 0 0,-1 6 0 0 0,0 3 11 0 0,3-16-10 0 0,0 1-1 0 0,0-1 1 0 0,0 0 0 0 0,0 0-1 0 0,0 0 1 0 0,0 0 0 0 0,0 0 0 0 0,0 0-1 0 0,0 0 1 0 0,0 0 0 0 0,0 0-1 0 0,0 1 1 0 0,0-1 0 0 0,0 0-1 0 0,0 0 1 0 0,0 0 0 0 0,0 0-1 0 0,0 0 1 0 0,0 0 0 0 0,0 0-1 0 0,0 0 1 0 0,0 1 0 0 0,0-1 0 0 0,0 0-1 0 0,0 0 1 0 0,0 0 0 0 0,0 0-1 0 0,0 0 1 0 0,0 0 0 0 0,0 0-1 0 0,0 0 1 0 0,0 0 0 0 0,1 1-1 0 0,-1-1 1 0 0,0 0 0 0 0,0 0 0 0 0,0 0-1 0 0,0 0 1 0 0,0 0 0 0 0,0 0-1 0 0,0 0 1 0 0,0 0 0 0 0,0 0-1 0 0,0 0 1 0 0,1 0 0 0 0,-1 0-1 0 0,0 0 1 0 0,0 0 0 0 0,0 0-1 0 0,0 0 1 0 0,0 0 0 0 0,0 0 0 0 0,0 0-1 0 0,0 0 1 0 0,0 0 0 0 0,0 0-1 0 0,0 0 1 0 0,0 0 0 0 0,0 0-1 0 0,1 0 1 0 0,-1 0 0 0 0,0 0-1 0 0,7 0 18 0 0,-1 0-1 0 0,1-1 1 0 0,0 1 0 0 0,-1-1 0 0 0,1-1 0 0 0,0 0 0 0 0,-1 0 0 0 0,0 0 0 0 0,1-1-1 0 0,1-1-17 0 0,46-24 162 0 0,18-15-162 0 0,49-38 3 0 0,-110 73 3 0 0,257-175-241 0 0,-165 116-525 0 0,17-3 760 0 0,-107 63-46 0 0,0 1 0 0 0,0 0 0 0 0,1 1 0 0 0,0 0-1 0 0,0 1 1 0 0,3 1 46 0 0,-14 2-3 0 0,1 1 1 0 0,0 0-1 0 0,0 0 0 0 0,1 0 3 0 0,7 3 11 0 0,-12-3-10 0 0,0 0 1 0 0,0 0-1 0 0,0 0 0 0 0,0 0 0 0 0,0 0 1 0 0,1 0-1 0 0,-1 0 0 0 0,0 0 0 0 0,0 0 1 0 0,0 1-1 0 0,0-1 0 0 0,0 0 1 0 0,0 0-1 0 0,0 0 0 0 0,1 0 0 0 0,-1 0 1 0 0,0 0-1 0 0,0 0 0 0 0,0 0 0 0 0,0 1 1 0 0,0-1-1 0 0,0 0 0 0 0,0 0 1 0 0,0 0-1 0 0,0 0 0 0 0,0 0 0 0 0,0 0 1 0 0,0 1-1 0 0,0-1 0 0 0,0 0 0 0 0,0 0 1 0 0,0 0-1 0 0,0 0 0 0 0,0 0 1 0 0,0 0-1 0 0,0 1 0 0 0,0-1 0 0 0,0 0 1 0 0,0 0-1 0 0,0 0 0 0 0,0 0 0 0 0,0 0-1 0 0,0 4 14 0 0,0-1-1 0 0,-1 0 1 0 0,1 0-1 0 0,-1 0 1 0 0,1 0-1 0 0,-1 0 0 0 0,0 0 1 0 0,0 0-1 0 0,-2 2-13 0 0,1 1 47 0 0,-1-1 0 0 0,0 1 0 0 0,-1-1-1 0 0,-3 5-46 0 0,-108 125 887 0 0,88-108-433 0 0,-10 8-454 0 0,7-8 381 0 0,-1 5-381 0 0,-52 66 266 0 0,21-25-120 0 0,-7 14-64 0 0,58-72-75 0 0,-6 5 46 0 0,-16 16-53 0 0,4-6 11 0 0,25-25 49 0 0,0-1 1 0 0,1 1-1 0 0,0-1 1 0 0,0 1-1 0 0,0 0 0 0 0,0 0 1 0 0,1 1-61 0 0,1-3 198 0 0,1-3 12 0 0,1 1 39 0 0,1 0-213 0 0,0 1 0 0 0,-1-1 0 0 0,1 0 0 0 0,0 0 1 0 0,0 0-1 0 0,0-1 0 0 0,-1 1 0 0 0,2 0 0 0 0,-2-1 0 0 0,1 1 0 0 0,0-1 0 0 0,0 0 1 0 0,0 0-1 0 0,0 0 0 0 0,0 0 0 0 0,0 0 0 0 0,0 0 0 0 0,0 0 0 0 0,1-1-36 0 0,4-1 50 0 0,-1 0 1 0 0,1 0-1 0 0,0-1 0 0 0,-1 0 0 0 0,4-2-50 0 0,22-16 229 0 0,31-23-229 0 0,-20 12 55 0 0,158-108 41 0 0,86-61-40 0 0,258-205-56 0 0,-165 102 0 0 0,-378 303 0 0 0,5-6 66 0 0,1 1 0 0 0,0-1 0 0 0,0 2 0 0 0,1-1 0 0 0,5-1-66 0 0,-12 6 174 0 0,-2 1 9 0 0,0 0 28 0 0,0 0 11 0 0,0 0 2 0 0,-3 2-18 0 0,-5 2-150 0 0,1 0 0 0 0,0 1 1 0 0,0 1-1 0 0,-1 0-56 0 0,-28 29 115 0 0,16-16-67 0 0,-254 253-34 0 0,-6 12 50 0 0,132-121-5 0 0,116-126-54 0 0,12-13-5 0 0,-75 82 0 0 0,92-103 3 0 0,0 1 0 0 0,0-1-1 0 0,0 1 1 0 0,1 0-3 0 0,1-4 3 0 0,1 1-1 0 0,0-1 1 0 0,-1 1 0 0 0,1-1-1 0 0,0 1 1 0 0,0-1 0 0 0,-1 1-1 0 0,1 0 1 0 0,0-1 0 0 0,0 1-1 0 0,-1-1 1 0 0,1 1 0 0 0,0 0-1 0 0,0-1 1 0 0,0 1 0 0 0,0 0-1 0 0,0-1 1 0 0,0 1 0 0 0,0 0-1 0 0,0 0-2 0 0,0-1 2 0 0,0 0-1 0 0,1 0 1 0 0,-1 0-1 0 0,0 1 1 0 0,0-1-1 0 0,1 0 1 0 0,-1 0-1 0 0,0 0 1 0 0,0 0 0 0 0,0 0-1 0 0,0 0 1 0 0,1 0-1 0 0,-1 0 1 0 0,0 0-1 0 0,1 0 1 0 0,-1 0-1 0 0,0 0 1 0 0,0 0-1 0 0,1 0 1 0 0,-1 0-1 0 0,0 0-1 0 0,9-4 32 0 0,1-2-9 0 0,0-1-1 0 0,-1-1 0 0 0,4-4-22 0 0,2 0 13 0 0,102-89 50 0 0,66-56 18 0 0,-20 25-141 0 0,-6-8-32 0 0,-72 57 36 0 0,96-86-26 0 0,-110 107 55 0 0,45-37 0 0 0,-75 69 148 0 0,-26 21 19 0 0,-2-1-1 0 0,12-11-139 0 0,-22 19 164 0 0,-3 2 50 0 0,0 0 18 0 0,0 0 6 0 0,-2 2-16 0 0,-20 24 9 0 0,-37 37-44 0 0,-69 70-171 0 0,0 17-16 0 0,-66 72 0 0 0,88-108 42 0 0,-104 115 34 0 0,163-174-71 0 0,3 3 0 0 0,-22 38-5 0 0,56-79 11 0 0,8-14 10 0 0,6-3 1 0 0,4-2-20 0 0,1 0 1 0 0,-1-1 0 0 0,1 0-1 0 0,-1 0 1 0 0,4-2-3 0 0,12-9-3 0 0,7-4 3 0 0,41-33-58 0 0,45-41 58 0 0,-96 75-8 0 0,252-218-299 0 0,-126 107 24 0 0,170-152 115 0 0,-114 81 168 0 0,-160 158 44 0 0,-19 18 56 0 0,0-1-100 0 0,-14 14 318 0 0,-8 9-58 0 0,-2 1 10 0 0,-3 3-20 0 0,-17 20 137 0 0,-19 15-387 0 0,13-12 74 0 0,-28 30-55 0 0,-74 69-21 0 0,107-106 2 0 0,-81 76 0 0 0,14-5 0 0 0,-65 64 0 0 0,-6 14 0 0 0,6-6 0 0 0,140-149 0 0 0,-44 45 0 0 0,39-39 0 0 0,2 1 0 0 0,-1 1 0 0 0,16-20 0 0 0,1-1 0 0 0,-1 1 0 0 0,1 0 0 0 0,-1-1 0 0 0,1 1 0 0 0,-1 0 0 0 0,1 0 0 0 0,-1 0 0 0 0,1-1 0 0 0,0 1 0 0 0,0 0 0 0 0,-1 0 0 0 0,1 0 0 0 0,0 1 0 0 0,0-2 0 0 0,0 0 0 0 0,0 0 0 0 0,0 0 0 0 0,0 0 0 0 0,1 0 0 0 0,-1 0 0 0 0,0 0 0 0 0,0 0 0 0 0,0 1 0 0 0,0-1 0 0 0,0 0 0 0 0,0 0 0 0 0,0 0 0 0 0,1 0 0 0 0,-1 0 0 0 0,0 0 0 0 0,0 0 0 0 0,0 0 0 0 0,0 0 0 0 0,1 0 0 0 0,-1 0 0 0 0,0 0 0 0 0,0 0 0 0 0,0 0 0 0 0,8-2 0 0 0,2-2 0 0 0,-1 1 0 0 0,-1-2 0 0 0,1 1 0 0 0,-1-1 0 0 0,2-2 0 0 0,40-32 0 0 0,-43 33 0 0 0,50-41-26 0 0,242-206-406 0 0,-53 37 74 0 0,28-43 238 0 0,-192 181 48 0 0,22-13 72 0 0,-86 77 32 0 0,0 1 0 0 0,14-7-32 0 0,-30 19 64 0 0,-2 1 14 0 0,0 0 55 0 0,-3 4 26 0 0,-98 125 229 0 0,-31 37-378 0 0,124-157-10 0 0,-144 167 0 0 0,69-84 0 0 0,9-5 14 0 0,-29 33 26 0 0,81-96-32 0 0,-70 81-6 0 0,21-10-2 0 0,-50 86 0 0 0,114-171-1 0 0,2 1 0 0 0,-2 3 1 0 0,5-11 1 0 0,1 1 1 0 0,-1 0 0 0 0,1 0-1 0 0,0 1 1 0 0,0-1 0 0 0,0 0-1 0 0,0 0 1 0 0,1 1-2 0 0,0-4 1 0 0,0-1 0 0 0,0 1 1 0 0,0-1-1 0 0,0 1 0 0 0,0 0 1 0 0,0-1-1 0 0,0 1 0 0 0,0-1 1 0 0,0 1-1 0 0,0-1 0 0 0,0 1 0 0 0,0-1 1 0 0,0 1-1 0 0,0-1 0 0 0,1 1 1 0 0,-1-1-1 0 0,0 1 0 0 0,0-1 0 0 0,1 1 1 0 0,-1-1-1 0 0,0 1 0 0 0,1-1 1 0 0,-1 1-1 0 0,0-1 0 0 0,1 0 1 0 0,-1 1-1 0 0,0-1 0 0 0,1 0 0 0 0,-1 1 1 0 0,1-1-1 0 0,-1 0 0 0 0,1 0 1 0 0,-1 1-1 0 0,1-1 0 0 0,-1 0 0 0 0,1 0 1 0 0,-1 0-1 0 0,0 0 0 0 0,1 0 1 0 0,0 0-1 0 0,-1 0-1 0 0,3 0 1 0 0,0 0 1 0 0,0 0 0 0 0,-1-1-1 0 0,1 0 1 0 0,0 0-1 0 0,-1 1 1 0 0,2-2-2 0 0,10-4 12 0 0,0-1-1 0 0,-1-1 1 0 0,0 0 0 0 0,0-1-1 0 0,8-7-11 0 0,18-19-13 0 0,1-4 13 0 0,-16 15-2 0 0,246-211-225 0 0,-221 195 167 0 0,98-88-164 0 0,-16 15 101 0 0,-101 88 99 0 0,47-41-28 0 0,-48 39 4 0 0,13-16 48 0 0,-27 26 8 0 0,1 1-1 0 0,3-1-7 0 0,-17 15 79 0 0,-2 2 37 0 0,0 2 10 0 0,-5 6-60 0 0,0 0 1 0 0,0-1-1 0 0,0 0 0 0 0,-1 0-66 0 0,-25 28 113 0 0,21-24-75 0 0,-86 98 122 0 0,-74 110-160 0 0,19-21 72 0 0,126-168-40 0 0,0 2 0 0 0,-17 30-32 0 0,36-53 1 0 0,-22 43 9 0 0,27-51-5 0 0,0 1-1 0 0,0 0 1 0 0,0-1 0 0 0,1 1 0 0 0,-1 0-1 0 0,1 0 1 0 0,-1 0 0 0 0,1-1 0 0 0,0 2-5 0 0,0-2 0 0 0,0-1 0 0 0,0 1 1 0 0,0 0-1 0 0,0-1 1 0 0,0 1-1 0 0,0-1 1 0 0,1 1-1 0 0,-1 0 1 0 0,0-1-1 0 0,0 1 1 0 0,1-1-1 0 0,-1 1 0 0 0,0-1 1 0 0,0 1-1 0 0,0-1 1 0 0,1 1-1 0 0,-1-1 1 0 0,1 0-1 0 0,-1 1 1 0 0,1-1-1 0 0,-1 1 1 0 0,1-1-1 0 0,-1 0 0 0 0,0 0 1 0 0,1 1-1 0 0,1 0 0 0 0,-1-1 0 0 0,0 1 0 0 0,1-1 0 0 0,0 1 0 0 0,-1-1-1 0 0,0 0 1 0 0,1 0 0 0 0,-1 0 0 0 0,1 0 0 0 0,1 0 0 0 0,1 0 0 0 0,-1-1 0 0 0,0 1 0 0 0,0-1 0 0 0,0 0 0 0 0,1 0 0 0 0,1-1 0 0 0,23-14 0 0 0,-25 15 0 0 0,34-23-18 0 0,-1-1-1 0 0,5-7 19 0 0,67-62-189 0 0,56-48-455 0 0,9 6 644 0 0,-130 104-89 0 0,1 2 0 0 0,3 1 89 0 0,-34 23 5 0 0,-1 1 0 0 0,1 0 0 0 0,6-2-5 0 0,-17 7 79 0 0,-2 0 37 0 0,-2 3 10 0 0,-4 12-14 0 0,-1-1 0 0 0,-1 0 0 0 0,-4 5-112 0 0,-29 41 207 0 0,18-28-107 0 0,-87 111 345 0 0,74-96-291 0 0,2 2-1 0 0,-3 9-153 0 0,-55 107 160 0 0,83-149-143 0 0,2 0-1 0 0,-1 0 1 0 0,2 1 0 0 0,0-1 0 0 0,1 2-1 0 0,1-1 1 0 0,-1 10-17 0 0,5-26 1 0 0,-1 0 0 0 0,1 1-1 0 0,0-1 1 0 0,0 0 0 0 0,0 1-1 0 0,0-1 1 0 0,0 0 0 0 0,0 1 0 0 0,0-1-1 0 0,1 0 1 0 0,-1 0 0 0 0,0 1-1 0 0,0-1 1 0 0,1 0 0 0 0,0 1-1 0 0,0 0 0 0 0,0 0 0 0 0,1 0 0 0 0,0 0-1 0 0,-1-1 1 0 0,1 1 0 0 0,0 0 0 0 0,0-1 0 0 0,0 1 0 0 0,-1-1 0 0 0,3 1 0 0 0,1 1-52 0 0,1 0 0 0 0,0-1 1 0 0,3 2 51 0 0,2-1-236 0 0,-1-1 0 0 0,1 0 0 0 0,0-1 0 0 0,0 0 0 0 0,0-1 0 0 0,0-1 0 0 0,0 0 236 0 0,44-5-5939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59:58.433"/>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208 201 1839 0 0,'0'0'215'0'0,"0"0"229"0"0,0 0 100 0 0,0 0 21 0 0,0 0-43 0 0,1-2-198 0 0,8-10 133 0 0,-5 8-372 0 0,5-9 279 0 0,8-8-364 0 0,-12 18 104 0 0,28-14 0 0 0,-16 8-104 0 0,-8 6 0 0 0,1 0 0 0 0,-1 0 0 0 0,1 1 0 0 0,-1 1 0 0 0,2-1 0 0 0,7-1 0 0 0,-3 1 11 0 0,-10 2 32 0 0,-5 0-43 0 0,1 0 0 0 0,-1 0 0 0 0,0 0 1 0 0,1 0-1 0 0,-1 0 1 0 0,0 0-1 0 0,1 0 0 0 0,-1 0 1 0 0,0 0-1 0 0,1 0 0 0 0,-1 0 1 0 0,0 0-1 0 0,1 0 0 0 0,-1 0 1 0 0,0 0-1 0 0,1 0 0 0 0,-1 0 1 0 0,0 1-1 0 0,1-1 1 0 0,-1 0-1 0 0,0 0 0 0 0,0 0 1 0 0,1 1-1 0 0,-1-1 0 0 0,0 0 1 0 0,0 0-1 0 0,0 1 0 0 0,1-1 1 0 0,-1 0-1 0 0,0 0 0 0 0,0 1 0 0 0,0 1 0 0 0,-1 0 0 0 0,1 0 0 0 0,-1 0 0 0 0,0-1 0 0 0,0 1 0 0 0,0 0 0 0 0,0 0 0 0 0,-1 1 0 0 0,0-1 0 0 0,-5 11 17 0 0,-1-1-1 0 0,-1 0 1 0 0,0-1 0 0 0,0 0-1 0 0,-6 4-16 0 0,-65 57 117 0 0,-47 30-117 0 0,98-78-2 0 0,15-13 15 0 0,-10 7-13 0 0,24-17 3 0 0,0-1-1 0 0,0 0 1 0 0,-1 0 0 0 0,1 0-1 0 0,0 1 1 0 0,0-1 0 0 0,0 0-1 0 0,-1 0 1 0 0,1 0 0 0 0,0 1-1 0 0,0-1 1 0 0,0 0 0 0 0,-1 1-1 0 0,1-1 1 0 0,0 0 0 0 0,0 1-3 0 0,-6 10 21 0 0,5-8 32 0 0,1-3 11 0 0,2 1-10 0 0,0 0-49 0 0,-1-1-1 0 0,1 1 1 0 0,0-1 0 0 0,-1 1 0 0 0,1-1-1 0 0,-1 0 1 0 0,1 0 0 0 0,0 1 0 0 0,-1-1 0 0 0,1 0-1 0 0,0 0 1 0 0,-1-1 0 0 0,1 1 0 0 0,0 0 0 0 0,-1 0-1 0 0,1-1 1 0 0,0 0-5 0 0,4-2 34 0 0,-1 0-1 0 0,0 0 1 0 0,0 0-1 0 0,0-1 1 0 0,3-3-34 0 0,1 0 41 0 0,31-24 183 0 0,11-4-224 0 0,6-5 0 0 0,-22 16 0 0 0,32-17 0 0 0,-7 9 0 0 0,64-36 54 0 0,-93 51-48 0 0,0 2 1 0 0,18-6-7 0 0,-15 7-1 0 0,-1-2-1 0 0,3-3 2 0 0,-23 11 12 0 0,-26 19 59 0 0,5-6-45 0 0,-1-1 0 0 0,-3 2-26 0 0,-6 2 19 0 0,-109 64 262 0 0,49-26-212 0 0,56-33-37 0 0,-26 13 96 0 0,-40 31-128 0 0,-2 14 70 0 0,28-23 4 0 0,-24 25-74 0 0,56-47 64 0 0,-24 17-64 0 0,45-37 0 0 0,0 2 0 0 0,1-1 0 0 0,-3 5 0 0 0,1-1 14 0 0,9-9 14 0 0,4-3 10 0 0,32-16 225 0 0,26-19-263 0 0,34-26 135 0 0,-13 8-47 0 0,90-49-3 0 0,-82 55-50 0 0,2-1-17 0 0,-34 16-18 0 0,55-24 0 0 0,20 4 0 0 0,-55 23 0 0 0,-60 21 0 0 0,-6 2 11 0 0,-10 6 45 0 0,-2 1 21 0 0,0 0 3 0 0,-4 1 0 0 0,-12 6 39 0 0,0 0 0 0 0,0 1 0 0 0,-7 6-119 0 0,-47 32 320 0 0,17-10-174 0 0,-120 68 141 0 0,147-89-245 0 0,-35 24 78 0 0,2 2 0 0 0,-7 10-120 0 0,35-28 0 0 0,-28 24 0 0 0,43-33 0 0 0,0 1 0 0 0,-6 8 0 0 0,16-16 2 0 0,6-7-2 0 0,0 0 1 0 0,0 0-1 0 0,0 1 1 0 0,0-1-1 0 0,0 0 1 0 0,0 0-1 0 0,0 0 0 0 0,0 0 1 0 0,-1 0-1 0 0,1 0 1 0 0,0 1-1 0 0,0-1 0 0 0,0 0 1 0 0,0 0-1 0 0,0 0 1 0 0,0 0-1 0 0,0 0 1 0 0,0 0-1 0 0,0 1 0 0 0,0-1 1 0 0,0 0-1 0 0,0 0 1 0 0,0 0-1 0 0,0 0 0 0 0,0 0 1 0 0,0 1-1 0 0,0-1 1 0 0,0 0-1 0 0,2 0 5 0 0,-1 0 0 0 0,0 0 1 0 0,1-1-1 0 0,-1 1 0 0 0,1 0 1 0 0,-1-1-1 0 0,0 1 0 0 0,1-1 1 0 0,-1 1-1 0 0,1-1-5 0 0,55-26 183 0 0,23-15-183 0 0,-14 7 101 0 0,124-51 28 0 0,-103 48-173 0 0,-3-3 0 0 0,12-11 44 0 0,89-43 0 0 0,-140 73 0 0 0,17-12 0 0 0,-33 17 0 0 0,9-2 0 0 0,-15 8 0 0 0,-19 8 0 0 0,10-3 0 0 0,-12 6-1 0 0,-1 0-1 0 0,1-1 1 0 0,0 1-1 0 0,-1 0 1 0 0,1 0-1 0 0,0 0 1 0 0,0 1 1 0 0,0-1-22 0 0,-4 3 1 0 0,-21 25 13 0 0,9-11 29 0 0,0-1-1 0 0,0 0 0 0 0,-5 2-20 0 0,-54 39 0 0 0,9-7 0 0 0,14-9 1 0 0,-137 108 65 0 0,-187 110 199 0 0,309-213-128 0 0,-1 1 2 0 0,49-36-128 0 0,-7 4-8 0 0,1 1-1 0 0,-20 18-2 0 0,33-24 12 0 0,8-9 52 0 0,5-1 23 0 0,3-1-67 0 0,0 0 0 0 0,-1 0-1 0 0,1-1 1 0 0,0 0 0 0 0,-1 0 0 0 0,0-1 0 0 0,1 0-20 0 0,14-8 57 0 0,4-4-57 0 0,3-1 15 0 0,16-7 62 0 0,10-3-77 0 0,24-11 56 0 0,60-39 21 0 0,119-89-77 0 0,-3-19 0 0 0,-203 149-72 0 0,29-13 72 0 0,-77 47 0 0 0,-2 0 0 0 0,1 1 0 0 0,-1 0 0 0 0,0 0 0 0 0,1-1 0 0 0,-1 1 0 0 0,0 0 0 0 0,1 0 0 0 0,-1-1 0 0 0,0 1 0 0 0,1 0 0 0 0,-1 0 0 0 0,0 0 0 0 0,1 0 0 0 0,-1 0 0 0 0,1 0 0 0 0,-1 0 0 0 0,0 0 0 0 0,1 0 0 0 0,-1 0 0 0 0,0 0 0 0 0,1 0 0 0 0,0 0 0 0 0,-1 0 0 0 0,0 0 0 0 0,0 1 0 0 0,0-1 0 0 0,0 0 0 0 0,0 0 0 0 0,0 1 0 0 0,0-1 0 0 0,0 0 0 0 0,0 1 0 0 0,0-1 0 0 0,0 0 0 0 0,0 1 0 0 0,0-1 0 0 0,0 0 0 0 0,0 0 0 0 0,0 1 0 0 0,0-1 0 0 0,0 0 0 0 0,-1 1 0 0 0,1-1 0 0 0,0 0 0 0 0,-6 8 0 0 0,-11 9 0 0 0,-144 119 144 0 0,-19 10 26 0 0,127-105-122 0 0,-25 18 57 0 0,-50 28-105 0 0,119-81 7 0 0,-193 124 93 0 0,161-101-85 0 0,-44 31 24 0 0,54-35-19 0 0,-16 15-20 0 0,7-3 20 0 0,-18 19 35 0 0,55-54-2 0 0,7-4 13 0 0,28-10-13 0 0,-1-2-1 0 0,0-2 1 0 0,10-7-53 0 0,13-11 65 0 0,64-37 24 0 0,-82 50-74 0 0,205-122 64 0 0,-118 58-139 0 0,17-22 60 0 0,1-3-44 0 0,-92 75 4 0 0,50-26 40 0 0,-79 49-2 0 0,47-24-60 0 0,14-4 62 0 0,-74 38-1 0 0,-9 4 0 0 0,-9 5 14 0 0,-2-1 11 0 0,0 0 0 0 0,-3 0-24 0 0,-19 8 5 0 0,23-8-5 0 0,-1 1 0 0 0,1 1 0 0 0,-10 8 0 0 0,-33 30 0 0 0,13-10 0 0 0,-152 124 75 0 0,121-99-16 0 0,-3-4-1 0 0,-42 22-58 0 0,52-38-4 0 0,-119 75 87 0 0,100-60 6 0 0,77-50-75 0 0,1 0-1 0 0,0 0 0 0 0,0 0 1 0 0,0 1-1 0 0,1-1 0 0 0,-4 7-13 0 0,6-8-1 0 0,3-2-1 0 0,-1 0 1 0 0,0 0-1 0 0,0-1 0 0 0,-1 1 1 0 0,1-1-1 0 0,-1 0 0 0 0,1 0 1 0 0,-2 1 1 0 0,3-2-30 0 0,4-1 1 0 0,0 0 30 0 0,-1 0-1 0 0,1-1 1 0 0,-1 1 0 0 0,1-1-1 0 0,-1 1 1 0 0,0-1 0 0 0,1 0-1 0 0,0-1 0 0 0,22-11 59 0 0,-24 12-56 0 0,120-62 178 0 0,-34 18-100 0 0,59-37-81 0 0,-70 39 0 0 0,41-27 11 0 0,13-15-11 0 0,-111 71 5 0 0,221-143 43 0 0,-207 138-49 0 0,220-132-71 0 0,-232 138 61 0 0,33-19-57 0 0,42-36 68 0 0,-82 56 0 0 0,-6 5 0 0 0,-1 1 0 0 0,2 0 0 0 0,6-3 0 0 0,-7 5 0 0 0,-7 4 0 0 0,-1 0 0 0 0,0 0 0 0 0,0 0 0 0 0,0 0 0 0 0,1 0 0 0 0,-1 0 0 0 0,0 0 0 0 0,0 0 0 0 0,0 0 0 0 0,1 0 0 0 0,-1 0 0 0 0,0 0 0 0 0,0 0 0 0 0,0 0 0 0 0,1 0 0 0 0,-1 0 0 0 0,0 0 0 0 0,0 0 0 0 0,0 0 0 0 0,1 0 0 0 0,-1 0 0 0 0,0 0 0 0 0,0 1 0 0 0,0-1 0 0 0,0 1 1 0 0,0-1 0 0 0,0 1-1 0 0,0 0 1 0 0,0 0-1 0 0,0 0 1 0 0,-1 0 0 0 0,1-1-1 0 0,0 1 1 0 0,0 0 0 0 0,-1 0-1 0 0,1-1 1 0 0,-1 1-1 0 0,1 0 1 0 0,-1 0 0 0 0,1-1-1 0 0,-1 1 1 0 0,0 0-1 0 0,-8 11 15 0 0,-1-1-1 0 0,0 0 1 0 0,0-1 0 0 0,-4 2-15 0 0,-48 38 33 0 0,52-43-18 0 0,-249 177 55 0 0,149-110 9 0 0,-24 26-79 0 0,-104 83 88 0 0,-126 70 29 0 0,343-238-95 0 0,0 0-1 0 0,1 2 0 0 0,-10 10-21 0 0,15-12 11 0 0,13-12 10 0 0,4-2 1 0 0,3 0-21 0 0,-1-1 0 0 0,0 0 0 0 0,0 0 0 0 0,1 0 0 0 0,-1 0 0 0 0,0-1 0 0 0,0 1 0 0 0,1-1 1 0 0,-1 0-1 0 0,3-1-1 0 0,10-4 1 0 0,0-1 0 0 0,0-1-1 0 0,6-2 13 0 0,18-9 128 0 0,37-23-141 0 0,36-28 62 0 0,29-17 26 0 0,-101 63-77 0 0,80-44-9 0 0,-70 36 1 0 0,56-32 48 0 0,-15 15-40 0 0,106-62-12 0 0,-49 11 1 0 0,-131 85 0 0 0,-13 11 0 0 0,-7 5 0 0 0,-7 8 0 0 0,5-5 0 0 0,1-3 0 0 0,-67 69 0 0 0,44-46 0 0 0,-26 18 0 0 0,-139 86 0 0 0,118-81 0 0 0,2-1 9 0 0,-159 109 46 0 0,116-67-21 0 0,3-3 18 0 0,29-28 9 0 0,-39 27 20 0 0,85-57-12 0 0,0 2 0 0 0,-5 9-69 0 0,27-23 10 0 0,9-8-10 0 0,4-7 0 0 0,0 0 0 0 0,0 0 0 0 0,0 0 0 0 0,0 1 0 0 0,0-1 0 0 0,0 0 0 0 0,0 0 0 0 0,0 0 0 0 0,0 0 0 0 0,0 1 0 0 0,0-1 0 0 0,0 0 0 0 0,0 0 0 0 0,0 0 0 0 0,0 1 0 0 0,0-1 0 0 0,1 0 0 0 0,-1 0 0 0 0,0 0 0 0 0,0 0 0 0 0,0 0 0 0 0,0 1 0 0 0,0-1 0 0 0,0 0 0 0 0,0 0 0 0 0,1 0 0 0 0,-1 0 0 0 0,0 0 0 0 0,0 1 0 0 0,2-1 0 0 0,-1 1 0 0 0,1-1 0 0 0,-1 1 0 0 0,1-1 0 0 0,-1 0 0 0 0,1 1 0 0 0,-1-1 0 0 0,1 0 0 0 0,0 0 0 0 0,-1 0 0 0 0,1 0 0 0 0,0-1 0 0 0,-1 1 0 0 0,1 0 0 0 0,9-2 0 0 0,-1-1 0 0 0,0 0 0 0 0,64-21 10 0 0,-57 18 22 0 0,0-2 1 0 0,-1 0-1 0 0,6-4-32 0 0,84-56 128 0 0,53-32-32 0 0,-78 56-57 0 0,65-37 15 0 0,126-63-54 0 0,-209 111 0 0 0,-31 15 0 0 0,1 2 0 0 0,5 0 0 0 0,-16 7 0 0 0,-13 6 0 0 0,-9 3 0 0 0,0 0 0 0 0,0 0 0 0 0,0 0 0 0 0,0 0 0 0 0,0 0 0 0 0,0 0 0 0 0,0 0 0 0 0,0 0 0 0 0,0 0 0 0 0,0 0 0 0 0,0 0 0 0 0,0 0 0 0 0,0 0 0 0 0,0 0 0 0 0,0 0 0 0 0,0 0 0 0 0,0 0 0 0 0,0 0 0 0 0,0 0 0 0 0,1 0 0 0 0,-1 0 0 0 0,0 0 0 0 0,0 0 0 0 0,0 0 0 0 0,0 0 0 0 0,0 0 0 0 0,0 0 0 0 0,0 0 0 0 0,0 0 0 0 0,0 0 0 0 0,0 1 0 0 0,0-1 0 0 0,0 0 0 0 0,0 0 0 0 0,0 0 0 0 0,0 0 0 0 0,0 0 0 0 0,0 0 0 0 0,0 0 0 0 0,0 0 0 0 0,0 0 0 0 0,0 0 0 0 0,0 0 0 0 0,0 0 0 0 0,0 0 0 0 0,0 0 0 0 0,0 0 0 0 0,0 0 0 0 0,0 0 0 0 0,0 0 0 0 0,0 0 0 0 0,0 0 0 0 0,0 0 0 0 0,0 0 0 0 0,-1 0 0 0 0,1 1 0 0 0,0-1 0 0 0,0 0 0 0 0,0 0 0 0 0,0 0 0 0 0,0 0 0 0 0,0 0 0 0 0,0 0 0 0 0,0 0 0 0 0,0 0 0 0 0,0 0 0 0 0,0 0 0 0 0,0 0 0 0 0,0 0 0 0 0,-10 9 0 0 0,8-7 0 0 0,-75 63 62 0 0,-2-3 0 0 0,-55 31-62 0 0,43-31 84 0 0,-56 51-84 0 0,81-55 211 0 0,-29 33-211 0 0,90-86 3 0 0,-42 38 67 0 0,44-39-65 0 0,-1 0 0 0 0,0 0 0 0 0,1 0-1 0 0,0 0 1 0 0,-3 4-5 0 0,7-8 1 0 0,-1 0 0 0 0,0 0-1 0 0,0 0 1 0 0,0 0 0 0 0,0 0 0 0 0,0 0-1 0 0,0 0 1 0 0,0 0 0 0 0,0 0 0 0 0,0 0-1 0 0,0 0 1 0 0,0 0 0 0 0,0 0 0 0 0,1 0-1 0 0,-1 0 1 0 0,0 0 0 0 0,0 0 0 0 0,0 0-1 0 0,0 0 1 0 0,0 0 0 0 0,0 0 0 0 0,0 0-1 0 0,0 0 1 0 0,0 0 0 0 0,0 0-1 0 0,0 0 1 0 0,0 0 0 0 0,0 0 0 0 0,0 1-1 0 0,0-1 1 0 0,1 0 0 0 0,-1 0 0 0 0,0 0-1 0 0,0 0 1 0 0,0 0 0 0 0,0 0 0 0 0,0 0-1 0 0,0 0 1 0 0,0 0 0 0 0,0 0 0 0 0,0 0-1 0 0,0 0 1 0 0,0 0 0 0 0,0 1-1 0 0,0-1 1 0 0,0 0 0 0 0,0 0 0 0 0,0 0-1 0 0,0 0 1 0 0,0 0 0 0 0,0 0 0 0 0,0 0-1 0 0,0 0 1 0 0,0 0 0 0 0,0 0 0 0 0,0 0-1 0 0,0 0 1 0 0,0 1 0 0 0,0-1 0 0 0,-1 0-1 0 0,1 0 1 0 0,0 0 0 0 0,0 0 0 0 0,0 0-1 0 0,0 0 0 0 0,8 0 2 0 0,1 0 1 0 0,-1 0-1 0 0,0-1 0 0 0,0 0 0 0 0,0 0 0 0 0,0-1 0 0 0,2-1-2 0 0,15-4-3 0 0,19-10 3 0 0,80-41 21 0 0,-17 7 12 0 0,-40 22-1 0 0,162-66 70 0 0,-218 90-97 0 0,24-8-1 0 0,-1-1-1 0 0,21-13-3 0 0,-45 22 0 0 0,-10 5 0 0 0,0 0 0 0 0,0 0 0 0 0,0 0 0 0 0,1 0 0 0 0,-1 0 0 0 0,0 0 0 0 0,0 0 0 0 0,1 0 0 0 0,-1 0 0 0 0,0 0 0 0 0,0 0 0 0 0,1 0 0 0 0,-1 0 0 0 0,0 0 0 0 0,0 0 0 0 0,1 0 0 0 0,-1 0 0 0 0,0 0 0 0 0,0 0 0 0 0,1 0 0 0 0,-1 0 0 0 0,0 0 0 0 0,0 1 0 0 0,1-1 0 0 0,-1 1 0 0 0,1 1 0 0 0,-1-1 0 0 0,1 1 0 0 0,-1-1 0 0 0,1 1 0 0 0,-1-1 0 0 0,0 1 0 0 0,0-1 0 0 0,0 1 0 0 0,0-1 0 0 0,0 1 0 0 0,0-1 0 0 0,0 1 0 0 0,-1 0 0 0 0,-3 26 0 0 0,1-20 0 0 0,0 0 0 0 0,0 0 0 0 0,0 0 0 0 0,-1-1 0 0 0,0 1 0 0 0,0-1 0 0 0,-5 5 0 0 0,-2 6 0 0 0,6-11 0 0 0,-64 101 0 0 0,62-97 0 0 0,0 0 0 0 0,0 1 0 0 0,2 0 0 0 0,-1-1 0 0 0,2 2 0 0 0,-3 7 0 0 0,7-18 0 0 0,-1 1 0 0 0,0 0 0 0 0,1-1 0 0 0,0 1 0 0 0,0 0 0 0 0,0 0 0 0 0,0-1 0 0 0,0 1 0 0 0,0 0 0 0 0,1 0 0 0 0,0-1 0 0 0,-1 1 0 0 0,1 0 0 0 0,0 0 0 0 0,0-1 0 0 0,0 0 0 0 0,0 0 0 0 0,0 0 0 0 0,1 0 0 0 0,-1-1 0 0 0,0 1 0 0 0,1 0 0 0 0,-1-1 0 0 0,1 1 0 0 0,-1-1 0 0 0,1 0 0 0 0,0 1 0 0 0,0-1 0 0 0,-1 0 0 0 0,1 0 0 0 0,0 0 0 0 0,0 0 0 0 0,1 0 0 0 0,2 0 0 0 0,-1-1 0 0 0,0 1 0 0 0,0-1 0 0 0,0 0 0 0 0,0 0 0 0 0,1 0 0 0 0,-1 0 0 0 0,0-1 0 0 0,0 1 0 0 0,1-2 0 0 0,-3 2 0 0 0,17-4 0 0 0,-1-1 0 0 0,0 0 0 0 0,2-2 0 0 0,51-23 0 0 0,-36 13-1 0 0,0-3 1 0 0,-2 3 12 0 0,11-5-12 0 0,-29 15 24 0 0,52-20 5 0 0,-51 22-18 0 0,-13 4 10 0 0,-4 3 1 0 0,-6 12-11 0 0,4-8-12 0 0,0 0 1 0 0,0 0 0 0 0,0-1 0 0 0,-5 6 0 0 0,-3 1 9 0 0,3-2 9 0 0,-1-1 1 0 0,2 1-1 0 0,-3 5-18 0 0,5-7 0 0 0,0 1 0 0 0,1 1 0 0 0,0-1 0 0 0,0 0 0 0 0,1 1 0 0 0,0 0 0 0 0,1 0 0 0 0,-1 6 0 0 0,3-16 0 0 0,0 2 0 0 0,0 0 0 0 0,0 0 0 0 0,0 0 0 0 0,0 0 0 0 0,0 1 0 0 0,0-1 0 0 0,0 0 0 0 0,2 3-4 0 0,-1-1 0 0 0,1 0 0 0 0,0 0 0 0 0,0 0 0 0 0,0 0 0 0 0,1 0 0 0 0,0-1 0 0 0,1 3 4 0 0,2 1-10 0 0,0 0-1 0 0,1 0 0 0 0,5 3 11 0 0,7 3 37 0 0,-15-11-591 0 0,-1 0 0 0 0,1 1 0 0 0,-1-1 0 0 0,0 1-1 0 0,0-1 1 0 0,0 1 0 0 0,0 0 0 0 0,2 2 554 0 0,6 15-4956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59:59.151"/>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323 985 1839 0 0,'2'-2'134'0'0,"9"-10"880"0"0,-1-2 0 0 0,0 0 1 0 0,-1 0-1 0 0,7-13-1014 0 0,-2 2 1981 0 0,6-5-1981 0 0,-11 17 311 0 0,1 1 1 0 0,1 1-1 0 0,9-8-311 0 0,-18 16 24 0 0,0 0-1 0 0,1 1 1 0 0,-1-1 0 0 0,-1 0 0 0 0,1 0 0 0 0,0 0 0 0 0,-1 0 0 0 0,1 0-1 0 0,0-3-23 0 0,7-15 114 0 0,-7 18-99 0 0,0 1-4 0 0,0-1 0 0 0,-1 0-1 0 0,1 0 1 0 0,-1 0 0 0 0,1 0-1 0 0,-1 0 1 0 0,0 0 0 0 0,0 0 0 0 0,-1 0-1 0 0,1 0 1 0 0,0-1 0 0 0,-1-2-11 0 0,0 2 18 0 0,0 0 1 0 0,0 0-1 0 0,-1 0 1 0 0,1 0-1 0 0,-1 0 0 0 0,0 0 1 0 0,0 0-1 0 0,-1-2-18 0 0,1 4 10 0 0,0 0 0 0 0,0 1 0 0 0,0-1 0 0 0,0 0-1 0 0,0 1 1 0 0,-1-1 0 0 0,1 1 0 0 0,0-1-1 0 0,-1 1 1 0 0,1 0 0 0 0,-1 0 0 0 0,0-1 0 0 0,1 1-1 0 0,-1 0 1 0 0,0 0 0 0 0,1 1 0 0 0,-1-1 0 0 0,-1 0-10 0 0,-6-2 32 0 0,0 0-1 0 0,0 1 1 0 0,0 0 0 0 0,-1 1 0 0 0,1 0 0 0 0,-1 1 0 0 0,1-1 0 0 0,0 2 0 0 0,-1-1 0 0 0,1 2 0 0 0,0-1-1 0 0,-1 1 1 0 0,1 0-32 0 0,-32 7 117 0 0,-28 2-117 0 0,57-10 7 0 0,5 0-7 0 0,0 0 0 0 0,0-1 0 0 0,0 0 0 0 0,-4 0 0 0 0,7-1 0 0 0,1 1 0 0 0,-1-1 0 0 0,0 0 0 0 0,1 0 0 0 0,-1 0 0 0 0,1-1 0 0 0,-1 1 0 0 0,-2-3 0 0 0,5 4 0 0 0,0 0 0 0 0,1-1 0 0 0,-1 1 0 0 0,0-1 0 0 0,1 1 0 0 0,-1-1 0 0 0,1 1 0 0 0,-1-1 0 0 0,0 1 0 0 0,1-1 0 0 0,-1 1 0 0 0,1-1 0 0 0,0 0 0 0 0,-1 1 0 0 0,1-1 0 0 0,-1 0 0 0 0,1-2 0 0 0,-1 1 0 0 0,1-1 0 0 0,-1 1 0 0 0,1-1 0 0 0,0 1 0 0 0,0-1 0 0 0,1 0 0 0 0,-1 0 0 0 0,1-4 6 0 0,0 1-1 0 0,2-7-5 0 0,0 5 7 0 0,0 0-1 0 0,1 1 1 0 0,0 0 0 0 0,0 0-1 0 0,1 0 1 0 0,0 0 0 0 0,1 0-7 0 0,10-15 6 0 0,5-10 26 0 0,2 1 0 0 0,7-7-32 0 0,22-22 0 0 0,1-7 0 0 0,-42 52 11 0 0,-2 0 1 0 0,1-1-1 0 0,-2 0 0 0 0,0 0 0 0 0,-1-1 0 0 0,0-1-11 0 0,-7 16 16 0 0,1-1-1 0 0,0 0 1 0 0,0 0-1 0 0,-1 0 1 0 0,0 0 0 0 0,1 0-1 0 0,-1 0 1 0 0,0 0 0 0 0,-1 0-1 0 0,1 1 1 0 0,0-1-1 0 0,-1 0 1 0 0,0 0 0 0 0,0 0-1 0 0,1 0 1 0 0,-2 1-1 0 0,1-1 1 0 0,0 0 0 0 0,0 1-1 0 0,-1-1 1 0 0,0 1-1 0 0,1-1 1 0 0,-1 1 0 0 0,0 0-1 0 0,0 0 1 0 0,0 0 0 0 0,-1 0-1 0 0,1 0 1 0 0,0 0-1 0 0,-1 0 1 0 0,-1 0-16 0 0,-4-2 60 0 0,1 1 0 0 0,-1 0-1 0 0,1 1 1 0 0,-1 0 0 0 0,0 0 0 0 0,0 1-1 0 0,0 0 1 0 0,-1 0-60 0 0,-19 0 317 0 0,-18 1-317 0 0,41 1 22 0 0,-74 3 922 0 0,-37 10-944 0 0,107-13 97 0 0,0-1 0 0 0,-1 0-1 0 0,0 0-96 0 0,-5-1 161 0 0,12 1-37 0 0,3 0-11 0 0,0 0-1 0 0,0 0-8 0 0,0 0-32 0 0,3-1-18 0 0,5-4-10 0 0,0 1 1 0 0,6-2-45 0 0,4-3 29 0 0,12-4 69 0 0,7-2-98 0 0,-4 2 26 0 0,-16 6-26 0 0,-16 7 0 0 0,-1 0 0 0 0,1 0 0 0 0,0 0 0 0 0,-1 0 0 0 0,1-1 0 0 0,0 1 0 0 0,-1 0 0 0 0,1 0 0 0 0,0 0 0 0 0,-1 0 0 0 0,1 1 0 0 0,0-1 0 0 0,-1 0 0 0 0,1 0 0 0 0,0 0 0 0 0,-1 0 0 0 0,1 1 0 0 0,0-1 0 0 0,-1 0 0 0 0,1 1 0 0 0,-1-1 0 0 0,1 1 0 0 0,0-1 1 0 0,-1 1-1 0 0,1 0 0 0 0,0 0 1 0 0,-1-1-1 0 0,1 1 0 0 0,-1 0 1 0 0,1 0-1 0 0,-1 0 0 0 0,0 0 1 0 0,1 0-1 0 0,-1 0 0 0 0,0 0 1 0 0,0 0-1 0 0,0 0 0 0 0,0 0 1 0 0,0 0-1 0 0,0 1 2 0 0,0 1-1 0 0,0-1 1 0 0,0 0 0 0 0,-1 1 0 0 0,1-1 0 0 0,-1 0 0 0 0,0 1-2 0 0,-1 4 9 0 0,-1 0-1 0 0,0-1 1 0 0,-1 1 0 0 0,-2 3-9 0 0,-8 14 3 0 0,0 1 1 0 0,2 0-1 0 0,-2 11-3 0 0,11-29 7 0 0,1 0-1 0 0,0 0 0 0 0,0 0 1 0 0,1 1-1 0 0,0-1 1 0 0,0 0-1 0 0,1 1 0 0 0,0-1 1 0 0,0 1-1 0 0,1 2-6 0 0,3 10-26 0 0,4 4-104 0 0,1 2-10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59:59.650"/>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601 1 5263 0 0,'-4'2'242'0'0,"-75"30"54"0"0,2-2-276 0 0,11-3 543 0 0,-2-3 1 0 0,-1-3-1 0 0,-26 4-563 0 0,55-18 959 0 0,-19 0-959 0 0,39-4 297 0 0,13-3-172 0 0,-2 0 356 0 0,8-1-215 0 0,-5-6-2 0 0,5 5-134 0 0,4 0-14 0 0,26-15 137 0 0,2 1 0 0 0,12-4-253 0 0,69-25 29 0 0,-57 24-26 0 0,-25 9-3 0 0,18-3 0 0 0,-38 12 0 0 0,-1 1 0 0 0,1 0 0 0 0,-1 1 0 0 0,1 0 0 0 0,-1 1 0 0 0,1 0 0 0 0,4 0 0 0 0,-12 1 0 0 0,0-1 0 0 0,1 0 0 0 0,-1 1 0 0 0,0 0 0 0 0,0-1 0 0 0,0 1 0 0 0,0 0 0 0 0,0 0 0 0 0,-1 0 0 0 0,1 0 0 0 0,-1 0 0 0 0,1 0 0 0 0,-1 0 0 0 0,0 0 0 0 0,1 1 0 0 0,-1 0 0 0 0,1 0 0 0 0,0 0 0 0 0,0 1 0 0 0,0-1 0 0 0,0 1 0 0 0,-1-1 0 0 0,1 1 0 0 0,-1 0 0 0 0,0 0 0 0 0,0-1 0 0 0,0 1 0 0 0,0 0 0 0 0,0 0 0 0 0,-1 0 0 0 0,1 0 0 0 0,-1 0 0 0 0,0 0 0 0 0,0 0 0 0 0,0 0 0 0 0,0 0 0 0 0,-1 1 0 0 0,1-1 0 0 0,-1 0 0 0 0,0 1 0 0 0,-3 7 2 0 0,-1-1 0 0 0,0 0 0 0 0,-1 0 0 0 0,0 0 0 0 0,0 0-2 0 0,-37 45-125 0 0,21-28-1086 0 0,1 2 1211 0 0,6-6-3394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8:44.174"/>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829 5 8719 0 0,'0'0'399'0'0,"0"0"-4"0"0,0 0-146 0 0,0 0 320 0 0,0 0 174 0 0,0 0 32 0 0,0 0-71 0 0,-2-1-330 0 0,-3-2-146 0 0,3 2-32 0 0,0 2-21 0 0,-7 3-121 0 0,0 1 0 0 0,1-1 0 0 0,-1 1 0 0 0,1 1 1 0 0,-7 5-55 0 0,-50 49 378 0 0,40-36-160 0 0,2 1 0 0 0,-16 22-218 0 0,3-4 164 0 0,-1-1-4 0 0,-6 7 282 0 0,-1 5-442 0 0,-83 123 702 0 0,-28 57 177 0 0,128-190-670 0 0,2 1-1 0 0,-8 24-208 0 0,30-61-172 0 0,-40 95 528 0 0,20-33-5298 0 0,12-33-476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1:38.373"/>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35 317 919 0 0,'-1'2'67'0'0,"-12"16"48"0"0,13-17-39 0 0,-1-1 0 0 0,1 1 1 0 0,0-1-1 0 0,-1 1 0 0 0,1-1 1 0 0,-1 1-1 0 0,1-1 0 0 0,-1 1 1 0 0,1-1-1 0 0,-1 0 0 0 0,1 1 0 0 0,-1-1 1 0 0,0 1-77 0 0,0 0 224 0 0,-1 0 506 0 0,2-1-79 0 0,0 0-358 0 0,-1 1-151 0 0,-6 2-29 0 0,5-2 2 0 0,2-1 35 0 0,0 0 12 0 0,0 0 4 0 0,0 0 33 0 0,0-2 129 0 0,0-1-220 0 0,-1-1-1 0 0,1 1 0 0 0,0 0 1 0 0,1 0-1 0 0,-1 0 1 0 0,1 0-1 0 0,-1 0 1 0 0,1-1-1 0 0,0 1 0 0 0,0 0 1 0 0,0 0-1 0 0,0 1 1 0 0,1-1-1 0 0,1-3-107 0 0,7-10 806 0 0,10-11-806 0 0,-4 5 313 0 0,-1 4-102 0 0,0 1 0 0 0,1 0 0 0 0,2 0-211 0 0,-2 3 193 0 0,12-8-193 0 0,6-5 56 0 0,6-9-32 0 0,20-17 16 0 0,-56 49-39 0 0,-3 3 0 0 0,1-1 1 0 0,0 1-1 0 0,0 0 1 0 0,0 0-1 0 0,0 0 1 0 0,0 0-1 0 0,2-1-1 0 0,-4 2 1 0 0,0 1 0 0 0,0-1-1 0 0,0 0 1 0 0,0 0 0 0 0,0 0 0 0 0,0 0-1 0 0,0 0 1 0 0,0 0 0 0 0,0 0 0 0 0,0 0-1 0 0,0 0 1 0 0,0 0 0 0 0,0 0 0 0 0,0 0-1 0 0,0 0 1 0 0,0 0 0 0 0,0 0 0 0 0,0 0 0 0 0,0 0-1 0 0,0 0 1 0 0,0 0 0 0 0,0 0 0 0 0,0 0-1 0 0,0 1 1 0 0,0-1 0 0 0,0 0 0 0 0,0 0-1 0 0,0 0 1 0 0,0 0 0 0 0,0 0 0 0 0,0 0-1 0 0,0 0 1 0 0,0 0 0 0 0,0 0 0 0 0,0 0-1 0 0,0 0 1 0 0,0 0 0 0 0,0 0 0 0 0,0 0-1 0 0,0 0 1 0 0,0 0 0 0 0,0 0 0 0 0,0 0 0 0 0,0 0-1 0 0,1 0 1 0 0,-1 0 0 0 0,0 0 0 0 0,0 0-1 0 0,0 0 1 0 0,0 0 0 0 0,0 0 0 0 0,0 0-1 0 0,0 0 1 0 0,0 0 0 0 0,0 0 0 0 0,0 0-1 0 0,-1 6 46 0 0,0 0-1 0 0,-1 0 1 0 0,0 0 0 0 0,0 0 0 0 0,-1 0 0 0 0,1 0 0 0 0,-1-1-1 0 0,-3 6-45 0 0,-8 8 594 0 0,-12 15-594 0 0,0 0 394 0 0,-4 8 84 0 0,-23 33-20 0 0,38-54-373 0 0,1 1-1 0 0,2 1 0 0 0,-9 20-84 0 0,20-40 6 0 0,-2 2 13 0 0,0 0 0 0 0,0 0 0 0 0,-3 3-19 0 0,2-3 7 0 0,-2 5 58 0 0,4-8 58 0 0,2-2 5 0 0,0 0-7 0 0,0 0-10 0 0,2-1-38 0 0,14-15 2 0 0,4-4-6 0 0,-5 8-63 0 0,-1-1-1 0 0,-1-1 0 0 0,6-7-5 0 0,-16 17 3 0 0,33-39-248 0 0,1 1 1 0 0,9-4 244 0 0,-20 19-143 0 0,-13 14 20 0 0,6-5 123 0 0,-10 11 16 0 0,-7 6 60 0 0,-2 1 0 0 0,-1 3-4 0 0,-4 10 12 0 0,3-5-48 0 0,-1-1-1 0 0,0 0 1 0 0,0 1 0 0 0,-5 5-36 0 0,-11 15 15 0 0,-2-1-15 0 0,0 0-26 0 0,0 3 26 0 0,-39 55 0 0 0,47-66 104 0 0,1 0-1 0 0,-1 5-103 0 0,-9 14 161 0 0,17-29-81 0 0,1-1 0 0 0,0 1 0 0 0,0 0 0 0 0,1 0 0 0 0,0 3-80 0 0,2-9 128 0 0,0 8 103 0 0,0-9-134 0 0,1-2-1 0 0,3 0-86 0 0,0 0 0 0 0,-1 0 0 0 0,1-1 0 0 0,-1 0 0 0 0,1 1-1 0 0,-1-1 1 0 0,1 0 0 0 0,-1 0 0 0 0,1 0 0 0 0,0-1-10 0 0,4-2-31 0 0,-1 0-1 0 0,7-6 32 0 0,44-38-127 0 0,7-12 127 0 0,52-57-307 0 0,29-28-181 0 0,-72 76 470 0 0,-54 53 24 0 0,1 1-1 0 0,9-5-5 0 0,-25 17 5 0 0,-3 3 7 0 0,-1 0-1 0 0,1-1 0 0 0,-1 1 1 0 0,1 0-1 0 0,0-1 1 0 0,-1 1-1 0 0,1 0 0 0 0,0-1 1 0 0,-1 1-1 0 0,1 0 0 0 0,0 0 1 0 0,-1 0-1 0 0,1 0 1 0 0,0 0-1 0 0,0 0-11 0 0,1 0 40 0 0,0-1 101 0 0,-2 1 2 0 0,0 0-6 0 0,0 0-1 0 0,0 0 0 0 0,0 0-2 0 0,0 3-13 0 0,0 2-89 0 0,0 0 1 0 0,0 1 0 0 0,-1-1-1 0 0,0 0 1 0 0,0 0-1 0 0,0 0 1 0 0,0 0-1 0 0,-1 0 1 0 0,0 0-33 0 0,-8 16-4 0 0,-5 10 4 0 0,12-25-29 0 0,-44 76-103 0 0,14-23 53 0 0,13-23 50 0 0,-7 12 17 0 0,-11 28 12 0 0,31-59 33 0 0,-1 3 36 0 0,-1 0-1 0 0,-1 0 1 0 0,-2 1-69 0 0,6-12 115 0 0,0 1 0 0 0,1 0 1 0 0,0 0-1 0 0,0 3-115 0 0,5-12 22 0 0,-1 0 0 0 0,1 0 1 0 0,0 0-1 0 0,-1 0 0 0 0,1 0 0 0 0,0 0 1 0 0,0 0-1 0 0,0 0 0 0 0,0 1-22 0 0,0 0 37 0 0,0 0 75 0 0,0-2-8 0 0,0 1-96 0 0,1-1 1 0 0,-1 0-1 0 0,1 1 0 0 0,0-1 0 0 0,0 0 0 0 0,-1 0 1 0 0,1 1-1 0 0,0-1 0 0 0,-1 0 0 0 0,1 0 0 0 0,0 0 1 0 0,-1 0-1 0 0,1 0 0 0 0,0 0-8 0 0,1 0 11 0 0,0 0-5 0 0,0-1 0 0 0,0 1 0 0 0,0-1 0 0 0,1 1 0 0 0,-1-1 0 0 0,0 0 1 0 0,0 1-1 0 0,0-1 0 0 0,0 0 0 0 0,1-1-6 0 0,19-13 45 0 0,-11 6-45 0 0,-1-1 0 0 0,0 0 0 0 0,4-6 0 0 0,5-6 0 0 0,36-35 0 0 0,77-86 0 0 0,-128 138 0 0 0,14-16-31 0 0,1 0 0 0 0,1 1 0 0 0,9-6 31 0 0,42-28-80 0 0,4-2 13 0 0,-65 48 67 0 0,0 2 0 0 0,0-1 0 0 0,1 2 0 0 0,2-2 0 0 0,1-1 0 0 0,-5-1 11 0 0,-8 8 10 0 0,-1 4 1 0 0,0 1-17 0 0,-1 1 0 0 0,1-1 1 0 0,-1 0-1 0 0,0 0 1 0 0,-1 1-1 0 0,1-1 1 0 0,-2 3-6 0 0,-4 9 20 0 0,-6 7-20 0 0,-2 1-90 0 0,-1-1 0 0 0,-4 3 90 0 0,-12 16-45 0 0,-26 47-105 0 0,26-41 89 0 0,-4 12 57 0 0,-11 29 4 0 0,38-72 6 0 0,-34 74 284 0 0,43-89-226 0 0,3 0-58 0 0,0-1 0 0 0,0 1 0 0 0,1-1 0 0 0,-1 0 0 0 0,1 0 0 0 0,-1 0 0 0 0,1-1 0 0 0,1 1-6 0 0,-3-1 2 0 0,1 0-1 0 0,-1 0 0 0 0,0-1 0 0 0,1 1 0 0 0,-1 0 1 0 0,1-1-1 0 0,-1 0 0 0 0,0 1 0 0 0,1-1 1 0 0,-1 0-1 0 0,0 0 0 0 0,0-1 0 0 0,1 1-1 0 0,12-9-49 0 0,12-11 49 0 0,-9 7-15 0 0,5-3 15 0 0,-2-1 0 0 0,0-1 0 0 0,3-4 0 0 0,-14 11-2 0 0,75-76-60 0 0,-14 14 62 0 0,-14 13 0 0 0,46-37 0 0 0,-87 81 0 0 0,-13 13 0 0 0,1 0 0 0 0,-1 0 0 0 0,1 0 0 0 0,0 1 0 0 0,3-3 0 0 0,3 1 12 0 0,-8 4 50 0 0,-2 4 15 0 0,0 3-63 0 0,-1 0 1 0 0,0 0-1 0 0,0 0 1 0 0,0 0-1 0 0,-1-1 1 0 0,0 1-1 0 0,0 0 1 0 0,0-1-1 0 0,-3 5-14 0 0,-6 10 71 0 0,-1-1-1 0 0,-2 1-70 0 0,-2 3 18 0 0,-29 49-39 0 0,0 2-18 0 0,17-32 28 0 0,-44 65 22 0 0,-19 29 896 0 0,84-125-650 0 0,6-9-139 0 0,3-3-54 0 0,6-1-74 0 0,0-1 1 0 0,0 0 0 0 0,0 0 0 0 0,-1-1 0 0 0,1 0 0 0 0,-1 0 0 0 0,0-1 0 0 0,3-2 9 0 0,15-13-157 0 0,14-15 157 0 0,-32 28-8 0 0,74-75-275 0 0,-1-5 283 0 0,-66 71-13 0 0,13-12-40 0 0,2 1 0 0 0,1 1-1 0 0,25-17 54 0 0,-25 19 0 0 0,-18 15 0 0 0,0 0 0 0 0,0 0 0 0 0,6-3 0 0 0,37-16 14 0 0,-53 27 50 0 0,-2 4 2 0 0,-3 6-48 0 0,0-1 0 0 0,-1 1 0 0 0,0-1 0 0 0,0 0-1 0 0,0 0 1 0 0,-4 4-18 0 0,-12 14 24 0 0,-5 5-24 0 0,-4 4-19 0 0,-63 92-168 0 0,35-46 46 0 0,17-25 103 0 0,-30 40 12 0 0,42-58 29 0 0,-9 21-3 0 0,26-41 8 0 0,7-12 26 0 0,0 1 0 0 0,1 0 1 0 0,-1 0-1 0 0,2 0 0 0 0,-1 1 0 0 0,0 1-34 0 0,2-6 80 0 0,1-3-1 0 0,3-1-18 0 0,3-1-62 0 0,0-1 0 0 0,0 0 0 0 0,-1-1 0 0 0,1 1 0 0 0,-1-1 0 0 0,1 0 0 0 0,2-4 1 0 0,12-10-72 0 0,4-7 72 0 0,-20 21-3 0 0,153-163-204 0 0,-95 109 190 0 0,-6 5-37 0 0,0-5 42 0 0,33-34-41 0 0,46-33-11 0 0,-119 109 64 0 0,2 1 0 0 0,0 0 0 0 0,0 2 0 0 0,1 0 0 0 0,14-6 0 0 0,-31 18 60 0 0,-2 1 36 0 0,0 0 0 0 0,0 0-7 0 0,2 16 121 0 0,-2-13-182 0 0,-1 1 1 0 0,1-1 0 0 0,-1 1-1 0 0,1-1 1 0 0,-1 1-1 0 0,-1-1 1 0 0,1 2-29 0 0,-13 24 143 0 0,11-24-125 0 0,-21 36-7 0 0,-2-1 1 0 0,-14 16-12 0 0,22-32-2 0 0,-54 68 90 0 0,-14 9-88 0 0,60-71 14 0 0,-26 34 195 0 0,23-26 24 0 0,17-22-115 0 0,6-4-40 0 0,5-10-41 0 0,4-3-20 0 0,5-2-59 0 0,0 0 1 0 0,0-1 0 0 0,0 0-1 0 0,-1 0 1 0 0,1 0 0 0 0,-1-1 0 0 0,3-3 41 0 0,14-13-272 0 0,10-11 272 0 0,-8 7-103 0 0,86-85-267 0 0,150-162-238 0 0,-210 224 518 0 0,2 2-1 0 0,16-9 91 0 0,-52 41-11 0 0,-13 10 11 0 0,0-1 0 0 0,1 1 0 0 0,-1 0 0 0 0,1 1 0 0 0,0 0 0 0 0,0-1 0 0 0,4 0 0 0 0,-7 3 21 0 0,-1 0 26 0 0,-1 1-1 0 0,1-1 1 0 0,0 1 0 0 0,0 0 0 0 0,-1-1 0 0 0,2 1-47 0 0,-3 2 153 0 0,-1 3-94 0 0,0 0 1 0 0,-1 0-1 0 0,1-1 1 0 0,-1 1-1 0 0,-1 2-59 0 0,-13 25 159 0 0,11-24-126 0 0,-34 59 239 0 0,-25 29-272 0 0,41-61 46 0 0,-1-1-40 0 0,-72 117 124 0 0,72-111-86 0 0,12-22-3 0 0,1 2-1 0 0,0-1 1 0 0,-1 8-41 0 0,11-25 31 0 0,1-2-104 0 0,3 0 47 0 0,0 0 1 0 0,0-1 0 0 0,0 0 0 0 0,0 1 0 0 0,0-1 0 0 0,0 0 0 0 0,-1 0 0 0 0,1 0 0 0 0,0-1 0 0 0,-1 1 0 0 0,1-1-1 0 0,0 0 26 0 0,6-4-63 0 0,0-1 0 0 0,4-5 63 0 0,-12 11-6 0 0,64-63-295 0 0,14-21 301 0 0,23-25-111 0 0,100-93 99 0 0,-197 197 12 0 0,1 1 0 0 0,-1-1 0 0 0,2 1 0 0 0,-1 1 0 0 0,0-1 0 0 0,1 1 0 0 0,0 0 0 0 0,0 1 0 0 0,5-3 15 0 0,-10 5 62 0 0,-3 4 27 0 0,-10 19-75 0 0,-2 0-1 0 0,0 0 1 0 0,-4 4-29 0 0,-51 62 100 0 0,29-38-34 0 0,-6 13-66 0 0,-72 113 0 0 0,106-161 10 0 0,-70 106 356 0 0,74-110-254 0 0,1 1-1 0 0,0 0 0 0 0,0 0 1 0 0,1 1-112 0 0,2-1 72 0 0,2-10-8 0 0,17 0-119 0 0,-12-2 37 0 0,-1 0-1 0 0,1-1 1 0 0,-1 0 0 0 0,1 0 0 0 0,-1 0-1 0 0,1 0 1 0 0,-1 0 0 0 0,1-1-1 0 0,-1 1 1 0 0,0-1 0 0 0,0 0 0 0 0,1-1 18 0 0,7-5-90 0 0,-1 0 0 0 0,8-8 90 0 0,83-82-205 0 0,-7 8 102 0 0,1-9 16 0 0,-33 33 50 0 0,-7 8 16 0 0,35-34-42 0 0,-59 65 13 0 0,1 1-1 0 0,16-9 51 0 0,1-1-23 0 0,-46 33 23 0 0,6-3 0 0 0,-1 0 0 0 0,2-1 0 0 0,1 2 14 0 0,-9 5 55 0 0,-2 0 26 0 0,-1 0-80 0 0,1 1 1 0 0,0 0 0 0 0,0 0 0 0 0,0 0-1 0 0,0 0 1 0 0,-1-1 0 0 0,1 1-1 0 0,0 0 1 0 0,-1 0 0 0 0,1-1 0 0 0,-1 1-16 0 0,-1 3 35 0 0,-4 7 31 0 0,0-1 0 0 0,-1 1 1 0 0,0-1-1 0 0,-1-1 0 0 0,0 1 1 0 0,-2 0-67 0 0,4-2 30 0 0,-33 39-43 0 0,3 2 1 0 0,-11 21 12 0 0,-12 16-21 0 0,-1 1 20 0 0,-56 75 146 0 0,74-110 59 0 0,-22 39-204 0 0,64-91-1 0 0,0 0 0 0 0,0 0-1 0 0,0 0 1 0 0,-1 0 0 0 0,1 0 0 0 0,0 0-1 0 0,0 1 1 0 0,0-1 0 0 0,0 0 0 0 0,0 0-1 0 0,0 0 1 0 0,0 0 0 0 0,0 0 0 0 0,0 0-1 0 0,0 0 1 0 0,0 0 0 0 0,0 0 0 0 0,0 0-1 0 0,0 0 1 0 0,0 1 0 0 0,0-1 0 0 0,0 0-1 0 0,0 0 1 0 0,0 0 0 0 0,0 0 0 0 0,0 0-1 0 0,0 0 1 0 0,0 0 0 0 0,0 0 0 0 0,0 0-1 0 0,0 1 1 0 0,0-1 0 0 0,0 0 0 0 0,0 0-1 0 0,0 0 1 0 0,0 0 0 0 0,0 0 0 0 0,0 0-1 0 0,0 0 1 0 0,0 0 0 0 0,0 0-1 0 0,0 0 1 0 0,0 1 0 0 0,0-1 0 0 0,0 0-1 0 0,0 0 1 0 0,0 0 0 0 0,0 0 0 0 0,1 0-1 0 0,-1 0 1 0 0,0 0 0 0 0,0 0 1 0 0,1 1-20 0 0,0 0 1 0 0,1 0-1 0 0,-1 0 1 0 0,0-1-1 0 0,1 1 1 0 0,-1 0-1 0 0,1-1 1 0 0,-1 1 0 0 0,1-1-1 0 0,-1 1 1 0 0,1-1-1 0 0,-1 0 1 0 0,1 0-1 0 0,-1 0 1 0 0,1 0-1 0 0,-1 0 1 0 0,1 0-1 0 0,0 0 1 0 0,-1 0-1 0 0,1 0 1 0 0,-1-1-1 0 0,1 1 1 0 0,-1-1-1 0 0,1 1 1 0 0,-1-1-1 0 0,2 0 20 0 0,6-4-105 0 0,0 0 1 0 0,0-1-1 0 0,0 0 0 0 0,4-3 105 0 0,32-31-205 0 0,-37 33 181 0 0,77-77-168 0 0,7-15 192 0 0,-14 20-8 0 0,-24 24-44 0 0,-46 47 49 0 0,27-28-86 0 0,10-6 89 0 0,167-127-16 0 0,-202 161 16 0 0,6-5 0 0 0,1 1 0 0 0,1 0 0 0 0,0 1 0 0 0,5-1 0 0 0,-19 9-1 0 0,17-3 13 0 0,-20 6-11 0 0,2-1 58 0 0,-3 4-4 0 0,-1 1-23 0 0,1 1 0 0 0,-1-1 0 0 0,0 1 0 0 0,0-1 1 0 0,0 0-1 0 0,-1 1 0 0 0,0-1 0 0 0,0 1-32 0 0,-8 14 260 0 0,-2 3-260 0 0,9-16 21 0 0,-12 18 120 0 0,-1-1 0 0 0,-3 2-141 0 0,-37 44 177 0 0,7-10-53 0 0,-106 144-23 0 0,50-64 183 0 0,71-97 60 0 0,3 2 0 0 0,-23 40-344 0 0,48-71 96 0 0,5-10 0 0 0,1-3-5 0 0,0 0-18 0 0,3-2-3 0 0,6-4-106 0 0,1-1 0 0 0,-1 0 0 0 0,0-1 0 0 0,1-1 36 0 0,34-38-176 0 0,1-1 54 0 0,21-12-2 0 0,31-31 8 0 0,-93 87 114 0 0,34-35-105 0 0,5-1 107 0 0,-26 25-32 0 0,36-31-179 0 0,5-10 211 0 0,-22 17-57 0 0,-15 16 12 0 0,1 0 0 0 0,1 1 0 0 0,17-11 45 0 0,29-24-84 0 0,9-5 88 0 0,-62 51-4 0 0,-15 10 1 0 0,0 1 0 0 0,0-1 0 0 0,0 0 0 0 0,0 1 0 0 0,-1 0 0 0 0,1-1 0 0 0,0 1 0 0 0,0-1 0 0 0,0 1 0 0 0,0 0 0 0 0,0 0 0 0 0,1-1-1 0 0,-2 2 2 0 0,0-1 1 0 0,0 1-1 0 0,0-1 0 0 0,0 0 0 0 0,1 1 0 0 0,-1-1 0 0 0,0 1 0 0 0,0-1 1 0 0,0 0-1 0 0,0 1 0 0 0,0-1 0 0 0,0 1 0 0 0,0-1 0 0 0,0 1 1 0 0,0-1-1 0 0,0 0 0 0 0,-1 1 0 0 0,1-1 0 0 0,0 1 0 0 0,0-1 1 0 0,0 1-3 0 0,-5 13 16 0 0,4-12-18 0 0,-9 21 2 0 0,-1 0 0 0 0,-1-1 0 0 0,-8 11 0 0 0,8-14 0 0 0,-29 44 0 0 0,-35 41 0 0 0,15-23-18 0 0,-35 43-118 0 0,88-114 129 0 0,-46 56 8 0 0,41-47 57 0 0,-1 1 0 0 0,-5 12-58 0 0,14-20 26 0 0,4-10 39 0 0,13-1 14 0 0,-9-1-82 0 0,-1 1 1 0 0,0-1 0 0 0,0 0-1 0 0,0 0 1 0 0,0 0 0 0 0,0 0-1 0 0,1-1 1 0 0,-1 1 2 0 0,4-2-25 0 0,0 0 0 0 0,0 0 1 0 0,-1 0-1 0 0,1-1 0 0 0,-1 0 0 0 0,4-3 25 0 0,8-6-73 0 0,5-5 73 0 0,-15 11-2 0 0,45-36-145 0 0,32-35 147 0 0,171-183-132 0 0,-229 234 119 0 0,113-107-50 0 0,-131 127 63 0 0,138-113 0 0 0,-113 96 0 0 0,-32 22 0 0 0,-1 1 0 0 0,1-1 0 0 0,-1 1 0 0 0,1 0 0 0 0,0-1 0 0 0,-1 1 0 0 0,1 0 0 0 0,-1-1 0 0 0,1 1 0 0 0,-1 0 0 0 0,1 0 0 0 0,0 0 0 0 0,-1-1 0 0 0,1 1 0 0 0,0 0 0 0 0,-1 0 0 0 0,1 0 0 0 0,0 1 0 0 0,-1 0 0 0 0,0-1 0 0 0,0 1 0 0 0,0 0 0 0 0,0 0 0 0 0,0-1 0 0 0,0 1 0 0 0,0 0 0 0 0,0 0 0 0 0,0-1 0 0 0,0 1 0 0 0,0 0 0 0 0,-1 0 0 0 0,1-1 0 0 0,0 1 0 0 0,0 0 0 0 0,-1 0 0 0 0,-6 16 0 0 0,1-8 1 0 0,0 1 0 0 0,0-1-1 0 0,-1 0 1 0 0,-8 7-1 0 0,5-5 12 0 0,-46 51 84 0 0,-18 20-39 0 0,-206 257-3 0 0,259-314-48 0 0,-67 85 7 0 0,55-65 150 0 0,-14 26-163 0 0,41-61 96 0 0,5-9 3 0 0,1-1-10 0 0,2-1-15 0 0,5-3-74 0 0,-1 0 1 0 0,0-1 0 0 0,0 0 0 0 0,0 0 0 0 0,0-1-1 0 0,27-30-73 0 0,-11 10 47 0 0,58-59-68 0 0,82-92 57 0 0,-15 18 1245 0 0,-99 112-903 0 0,105-101-1469 0 0,7 8 487 0 0,-120 108 677 0 0,23-13 0 0 0,-51 38 11 0 0,-10 6 42 0 0,-2 5 13 0 0,-3 5-29 0 0,0 0 0 0 0,-1 0 0 0 0,1 0 0 0 0,-1 0 0 0 0,-4 4-37 0 0,-29 45 169 0 0,24-40-109 0 0,-154 231 212 0 0,113-175-272 0 0,-2-3 0 0 0,-11 6 0 0 0,-50 63 374 0 0,-1 19 46 0 0,117-157-343 0 0,1-2-36 0 0,2-1-102 0 0,14-13-89 0 0,0 1 0 0 0,-1-2 1 0 0,3-4 149 0 0,13-14-138 0 0,229-237-291 0 0,-23 15 50 0 0,-216 235 341 0 0,46-45-96 0 0,-50 51 79 0 0,1 0 1 0 0,0 1-1 0 0,3-1 55 0 0,7-3-69 0 0,43-27-134 0 0,-64 39 199 0 0,1 0-1 0 0,-1 1 1 0 0,1-1-1 0 0,0 2 1 0 0,1-1 0 0 0,7-2 4 0 0,-11 5-13 0 0,-5 0 43 0 0,1 1 0 0 0,0 0 1 0 0,0 0-1 0 0,0-1 0 0 0,0 1 0 0 0,0 0 0 0 0,0 0 0 0 0,0 0 0 0 0,0 0-30 0 0,-1 2 128 0 0,0 2-86 0 0,-1 0 0 0 0,1-1 0 0 0,-1 1-1 0 0,0-1 1 0 0,0 0 0 0 0,0 1 0 0 0,-1-1 0 0 0,1 0 0 0 0,-1 1-1 0 0,0 0-41 0 0,-6 9 281 0 0,-10 12-281 0 0,18-25 1 0 0,-78 100 329 0 0,16-23-236 0 0,-2 3-23 0 0,-18 23 46 0 0,39-44-36 0 0,-68 90 190 0 0,89-122-192 0 0,-49 69 62 0 0,63-84-145 0 0,7-10-29 0 0,3-3-11 0 0,6-4-13 0 0,0 1 0 0 0,-1-2 0 0 0,1 1 0 0 0,-1-1 0 0 0,5-5 56 0 0,33-38-222 0 0,-25 27 137 0 0,51-59-42 0 0,34-35 3 0 0,-77 86 95 0 0,174-175-99 0 0,-102 117 68 0 0,-35 32 62 0 0,-42 37-73 0 0,7-4 72 0 0,-21 16-10 0 0,-7 6-12 0 0,-3 3 1 0 0,-2 6 21 0 0,-1 0 0 0 0,-1 0 0 0 0,-4 7 0 0 0,-19 24 85 0 0,14-19-37 0 0,-36 44 94 0 0,16-24-80 0 0,-232 305 358 0 0,176-221-140 0 0,60-80 168 0 0,-19 41-448 0 0,45-76 35 0 0,-27 53 385 0 0,31-60-349 0 0,3-3 3 0 0,4-3-86 0 0,0 0 0 0 0,0 0 1 0 0,0-1-1 0 0,0 0 0 0 0,-1 0 0 0 0,3-3 12 0 0,11-12-31 0 0,4-6 31 0 0,-4 3-31 0 0,58-63 16 0 0,89-92-61 0 0,17-17-176 0 0,-124 127-290 0 0,35-28 542 0 0,-52 54-279 0 0,-19 17-27 0 0,2 2 0 0 0,3-2 306 0 0,-22 20-7 0 0,0 0-10 0 0,0 0 0 0 0,0 1 0 0 0,1 0 0 0 0,0 0 17 0 0,-5 2 6 0 0,-3 1 10 0 0,1 1 1 0 0,-1 0-1 0 0,1-1 1 0 0,-1 1-1 0 0,1 0 1 0 0,-1-1 0 0 0,1 1-1 0 0,0 0 1 0 0,-1 0-1 0 0,1 0 1 0 0,-1 0-1 0 0,1-1-16 0 0,-2 4 156 0 0,-6 10-30 0 0,0-1 0 0 0,-2 0 0 0 0,1 0 0 0 0,-8 8-126 0 0,-1 1 72 0 0,-7 9-9 0 0,-59 82-60 0 0,-37 57-271 0 0,60-92 22 0 0,-11 7 246 0 0,-85 91 464 0 0,140-157-115 0 0,-6 12-349 0 0,14-19 123 0 0,1-2 45 0 0,6-7-16 0 0,3-4-76 0 0,7-2-93 0 0,-1-1 1 0 0,0 0-1 0 0,0 0 0 0 0,0-1 0 0 0,2-3 17 0 0,-1 2-52 0 0,28-26-370 0 0,32-36 422 0 0,-38 37-110 0 0,184-199-482 0 0,-137 143 102 0 0,3 3-1 0 0,10-2 491 0 0,-45 48-251 0 0,22-13 251 0 0,-63 49 1 0 0,-1 0 0 0 0,1 0 0 0 0,3-1-1 0 0,19-11-35 0 0,-25 14 126 0 0,-2 1 9 0 0,0 0 8 0 0,0 0 77 0 0,-1 3 37 0 0,0 0-172 0 0,1 0 0 0 0,-2 1 0 0 0,1-1 0 0 0,0 0 0 0 0,-1 0 0 0 0,1 0 0 0 0,-1 0 0 0 0,0 0-50 0 0,-20 24 211 0 0,2-2-80 0 0,8-8-59 0 0,-4 5 91 0 0,-4 5-163 0 0,-39 40 59 0 0,15-20-33 0 0,-1 9-26 0 0,-28 42-5 0 0,-87 110 490 0 0,142-185-145 0 0,-3 6-340 0 0,-3 4 364 0 0,22-31-198 0 0,2-2-72 0 0,0 0-30 0 0,4-2-120 0 0,3-3-31 0 0,1-1 1 0 0,-1 0-1 0 0,0 0 0 0 0,5-7 87 0 0,27-33-275 0 0,-15 16 125 0 0,40-42-155 0 0,16-18 18 0 0,-60 65 219 0 0,76-89-233 0 0,-48 61 30 0 0,6-1 271 0 0,158-127-245 0 0,-191 164 217 0 0,1 1 1 0 0,1 1-1 0 0,4-2 28 0 0,-15 11 14 0 0,-12 6-13 0 0,1 0 0 0 0,-1-1 1 0 0,0 1-1 0 0,0 0 1 0 0,0 0-1 0 0,0 0 1 0 0,0 0-1 0 0,0 0 0 0 0,0 0 1 0 0,0 0-1 0 0,0 0 1 0 0,0 0-1 0 0,0 0 1 0 0,0 0-1 0 0,0 0 1 0 0,1 0-1 0 0,-1 0 0 0 0,0 0 1 0 0,0 0-1 0 0,0 0 1 0 0,0 0-1 0 0,0 0 1 0 0,0 0-1 0 0,0 0 0 0 0,0 0 1 0 0,0 0-1 0 0,0 0 1 0 0,0 0-1 0 0,1 0 1 0 0,-1 0-1 0 0,0 0 0 0 0,0 0 1 0 0,0 0-1 0 0,0 0 1 0 0,0 0-1 0 0,0 0 1 0 0,0 0-1 0 0,0 0 1 0 0,0 0-1 0 0,0 0 0 0 0,0 0 1 0 0,0 0-1 0 0,0 1 1 0 0,0-1-1 0 0,1 0 1 0 0,-1 0-1 0 0,0 0 0 0 0,0 0 1 0 0,0 0-1 0 0,0 0 1 0 0,0 0-1 0 0,0 0-1 0 0,4 7 123 0 0,-4-7-118 0 0,0 0 0 0 0,1 0 1 0 0,-1 1-1 0 0,0-1 0 0 0,0 0 0 0 0,0 0 1 0 0,0 0-1 0 0,0 0 0 0 0,0 1 0 0 0,0-1 0 0 0,0 0 1 0 0,0 0-1 0 0,0 0 0 0 0,0 1 0 0 0,0-1 1 0 0,0 0-1 0 0,0 0 0 0 0,0 0 0 0 0,0 0 1 0 0,0 1-1 0 0,0-1 0 0 0,0 0 0 0 0,0 0 1 0 0,0 0-1 0 0,0 1 0 0 0,0-1 0 0 0,0 0-5 0 0,-4 11 123 0 0,0-1-1 0 0,0 1 0 0 0,-5 8-122 0 0,-19 32 297 0 0,-1-5 108 0 0,-29 35-405 0 0,33-49 75 0 0,-106 158 381 0 0,46-74-50 0 0,47-66 252 0 0,-31 51-658 0 0,65-95 26 0 0,-8 18 48 0 0,11-22-50 0 0,3-2 0 0 0,6-4-41 0 0,0-1 0 0 0,0 1 0 0 0,0-1 0 0 0,-1-1 0 0 0,1 0-1 0 0,1-2 18 0 0,14-15-174 0 0,3-4 174 0 0,-14 15-18 0 0,35-37-33 0 0,73-82-201 0 0,-42 42-78 0 0,2-1-130 0 0,-61 67 234 0 0,0 1 0 0 0,11-8 226 0 0,3-1-132 0 0,-23 21 90 0 0,-8 9 106 0 0,-2 1 110 0 0,0 2 40 0 0,-1 8-99 0 0,0-1 0 0 0,0 0 0 0 0,-1 1 0 0 0,0-1 1 0 0,-1 0-1 0 0,0 0 0 0 0,-2 3-115 0 0,-5 12 185 0 0,-1-1 0 0 0,-3 3-185 0 0,-54 82 257 0 0,61-97-236 0 0,-53 71 72 0 0,22-32-39 0 0,-64 88 119 0 0,88-116-109 0 0,1 1-1 0 0,1 0 1 0 0,-1 4-64 0 0,-11 25 180 0 0,17-40 81 0 0,-4 12-261 0 0,5-9 155 0 0,6-14-113 0 0,2-2-18 0 0,6-3-58 0 0,-1-1 0 0 0,0 0 0 0 0,0 0 0 0 0,6-6 34 0 0,26-28-180 0 0,-30 30 158 0 0,128-141-340 0 0,-88 93 251 0 0,28-34-44 0 0,39-41-180 0 0,-16 22-15 0 0,-77 85 212 0 0,1 1 0 0 0,26-19 138 0 0,-42 36-32 0 0,-1-1 0 0 0,1-1 32 0 0,-7 9-2 0 0,-1 0 0 0 0,0 0 0 0 0,0 0 0 0 0,0 0 1 0 0,0-1-1 0 0,0 1 0 0 0,0 0 0 0 0,1 0 1 0 0,-1 0-1 0 0,0 0 0 0 0,0 0 0 0 0,0-1 0 0 0,0 1 1 0 0,1 0-1 0 0,-1 0 0 0 0,0 0 0 0 0,0 0 1 0 0,0 0-1 0 0,1 0 0 0 0,-1 0 0 0 0,0 0 0 0 0,0 0 1 0 0,0 0-1 0 0,1 0 2 0 0,9-1 0 0 0,-10 1 1 0 0,0 0 1 0 0,0 0-1 0 0,0 0 0 0 0,0 0 1 0 0,0 0-1 0 0,1 0 1 0 0,-1 0-1 0 0,0 0 0 0 0,0 0 1 0 0,0 0-1 0 0,0 0 0 0 0,0 0 1 0 0,0 0-1 0 0,0 0 1 0 0,0 0-1 0 0,1 0 0 0 0,-1 0 1 0 0,0 0-1 0 0,0 0 1 0 0,0 0-1 0 0,0 0 0 0 0,0 0 1 0 0,0 0-1 0 0,0 0 1 0 0,0 0-1 0 0,0 0 0 0 0,1 0 1 0 0,-1 0-1 0 0,0 0 0 0 0,0 0 1 0 0,0 0-1 0 0,0 1 1 0 0,0-1-1 0 0,0 0 0 0 0,0 0 1 0 0,0 0-1 0 0,0 0 1 0 0,0 0-1 0 0,0 0 0 0 0,0 0 1 0 0,0 0-1 0 0,0 0 0 0 0,0 1 1 0 0,0-1-1 0 0,0 0 1 0 0,0 0-1 0 0,0 0 0 0 0,0 0 1 0 0,0 0-1 0 0,0 0-1 0 0,1 4 40 0 0,0-1 1 0 0,0 1-1 0 0,0-1 0 0 0,-1 1 0 0 0,1 0 1 0 0,-1-1-1 0 0,0 1 0 0 0,0 0 0 0 0,-1-1 1 0 0,1 1-1 0 0,-1 0 0 0 0,1-1 0 0 0,-1 1 0 0 0,0-1 1 0 0,-1 1-1 0 0,1-1 0 0 0,-1 1-40 0 0,-8 12 133 0 0,4-6 58 0 0,-4 9-191 0 0,-2 8 149 0 0,-3 8 14 0 0,-5 0 72 0 0,-7 8-235 0 0,-15 26 172 0 0,18-25-74 0 0,-57 112 213 0 0,55-102-183 0 0,25-51-205 0 0,2-3 63 0 0,0 0 0 0 0,1 0 0 0 0,-1-1 1 0 0,0 1-1 0 0,1 0 0 0 0,-1-1 0 0 0,0 1 0 0 0,0-1 1 0 0,1 1-1 0 0,-1-1 14 0 0,4-1-32 0 0,1-1-16 0 0,0 0-1 0 0,0-1 0 0 0,0 1 0 0 0,-1-1 1 0 0,0 0-1 0 0,1-1 49 0 0,11-10-278 0 0,2-4 278 0 0,-7 6-93 0 0,53-54-323 0 0,20-21-266 0 0,-51 56-262 0 0,22-15 944 0 0,-51 45-140 0 0,3-2 131 0 0,-5 4 112 0 0,-2 2 58 0 0,0 2-104 0 0,0-1 0 0 0,0 1 0 0 0,-1 0 1 0 0,1 0-1 0 0,-1 0 0 0 0,0 0 0 0 0,0-1 0 0 0,0 3-57 0 0,-1 2 124 0 0,0 0 0 0 0,0 0 0 0 0,-3 7-124 0 0,-3 28-717 0 0,2-30 210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1:44.702"/>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826 246 1375 0 0,'-1'2'107'0'0,"-6"10"837"0"0,-23 29 2613 0 0,28-38-3485 0 0,-1-1 0 0 0,1 1-1 0 0,-1-1 1 0 0,1 0 0 0 0,-1 0-72 0 0,0 0 58 0 0,0 1 1 0 0,0-1 0 0 0,1 1 0 0 0,-2 1-59 0 0,-1 3 17 0 0,1-1 0 0 0,0 1-1 0 0,0 0 1 0 0,1 1 0 0 0,-1 0-17 0 0,1-1 13 0 0,0 1 0 0 0,0-1-1 0 0,-1 0 1 0 0,-1 0 0 0 0,-2 3-13 0 0,5-7 9 0 0,0-1 0 0 0,1 0 1 0 0,-1 0-1 0 0,1 1 0 0 0,-1-1 1 0 0,1 0-1 0 0,-1 2-9 0 0,2-2 279 0 0,0-2 77 0 0,0 2 10 0 0,0 7 9 0 0,0-6 28 0 0,0-3 11 0 0,0 0 2 0 0,6 0-4 0 0,-4 0-358 0 0,0 0 0 0 0,0 0 0 0 0,0 0 0 0 0,0 0 1 0 0,0-1-1 0 0,0 1 0 0 0,0-1 0 0 0,0 1 0 0 0,0-1 0 0 0,0 0 0 0 0,2 0-54 0 0,1-2 96 0 0,0 0 0 0 0,0 0 0 0 0,0-1 0 0 0,0 0 0 0 0,2-2-96 0 0,22-24 207 0 0,-8 7-126 0 0,44-39 8 0 0,18-18-17 0 0,38-41-656 0 0,-60 69 217 0 0,-31 27 174 0 0,-15 11 93 0 0,-6 3 96 0 0,-7 9 92 0 0,-2 2 50 0 0,0 0 12 0 0,0 3-56 0 0,-1 1 0 0 0,1-1 1 0 0,-1 1-1 0 0,0-1 0 0 0,0 1 0 0 0,0-1 0 0 0,0 1 0 0 0,-1-1 0 0 0,0 2-94 0 0,-5 6 482 0 0,-6 11-482 0 0,3-6 207 0 0,-57 82 282 0 0,15-22-300 0 0,-150 215 499 0 0,159-235 550 0 0,-14 13-1238 0 0,54-66 53 0 0,-1 1-1 0 0,1 0 1 0 0,0 0 0 0 0,1 0-1 0 0,-1 0 1 0 0,1 0-1 0 0,0 1 1 0 0,0-1 0 0 0,-1 3-53 0 0,3-5 105 0 0,0-2-17 0 0,0 0-7 0 0,0 0-29 0 0,0 0-117 0 0,3-1-51 0 0,8-3 44 0 0,-1 0 0 0 0,0-1 0 0 0,-1 0 0 0 0,1-1 0 0 0,-1 0 0 0 0,0 0 0 0 0,0-1 0 0 0,6-6 72 0 0,64-60-447 0 0,-50 43 55 0 0,15-19 392 0 0,10-15-347 0 0,79-104-1051 0 0,-128 160 1284 0 0,0 1-1 0 0,1 0 1 0 0,0 0 0 0 0,0 1 0 0 0,1 0-1 0 0,0 0 1 0 0,1 0 114 0 0,-6 4-37 0 0,1 0 0 0 0,-1 0 0 0 0,0 0 0 0 0,1 0-1 0 0,-1-1 1 0 0,2-2 37 0 0,-3 4-66 0 0,-1 1 155 0 0,0 0 67 0 0,0 0 17 0 0,0 1-132 0 0,0 0 0 0 0,-1-1 0 0 0,1 1 0 0 0,0 0 0 0 0,0 0 0 0 0,-1 0 0 0 0,1-1 0 0 0,0 1 0 0 0,-1 0 0 0 0,1 0 0 0 0,-1 0-41 0 0,-1 2 115 0 0,-1 4 178 0 0,-1-1 0 0 0,0 0 0 0 0,-5 4-293 0 0,-2 5 366 0 0,-116 156 668 0 0,81-114-1131 0 0,-49 45 97 0 0,82-89-22 0 0,-94 95-128 0 0,70-70 166 0 0,12-14 84 0 0,-17 24-100 0 0,25-26 109 0 0,-6 8 378 0 0,-4 2-487 0 0,20-24 136 0 0,0 1 0 0 0,-2 4-136 0 0,4-6 107 0 0,0 0 0 0 0,0 0-1 0 0,-2 1-106 0 0,6-7 56 0 0,2-4-25 0 0,4-13-287 0 0,2 0-1 0 0,0 0 1 0 0,6-10 256 0 0,31-47-746 0 0,-29 49 576 0 0,11-15-264 0 0,3 1 1 0 0,7-7 433 0 0,18-22-449 0 0,-18 22 36 0 0,23-33-456 0 0,-50 64 481 0 0,6-13 388 0 0,-1 1-120 0 0,-9 16 131 0 0,-5 10 2 0 0,1-1 0 0 0,-1 1 0 0 0,0-1-1 0 0,0 1 1 0 0,0-1 0 0 0,1 0 0 0 0,-1 1 0 0 0,0-1 0 0 0,0 1-1 0 0,0-1 1 0 0,0 1 0 0 0,0-1 0 0 0,0 1 0 0 0,0-1 0 0 0,0 1-1 0 0,0-1 1 0 0,-1 0-13 0 0,1-1 63 0 0,0 0 183 0 0,-1 2-208 0 0,1 0 1 0 0,-1 0 0 0 0,0 0-1 0 0,1 0 1 0 0,-1 0-1 0 0,1-1 1 0 0,-1 1 0 0 0,0 0-1 0 0,1 0 1 0 0,-1-1-1 0 0,0 1-38 0 0,-3-2 108 0 0,3 2-60 0 0,-1-1 0 0 0,1 1 0 0 0,0 0 0 0 0,-1 0 0 0 0,1 0 0 0 0,-1 0 0 0 0,1 0 1 0 0,-1 0-1 0 0,1 0 0 0 0,-1 1 0 0 0,1-1 0 0 0,0 0 0 0 0,-1 1 0 0 0,1-1 0 0 0,-1 1 1 0 0,0 0-49 0 0,-3 2 145 0 0,1 0 1 0 0,-1 0 0 0 0,1 1 0 0 0,0-1-146 0 0,-6 6 212 0 0,-13 8 43 0 0,1 1-1 0 0,0 2-254 0 0,-72 64 207 0 0,75-67-187 0 0,-4 6 62 0 0,0 1-1 0 0,1 1 1 0 0,-9 15-82 0 0,0-1 118 0 0,-1-1-118 0 0,26-32 2 0 0,-1 1 15 0 0,1 0 0 0 0,0 1 1 0 0,0 0-1 0 0,0 0 0 0 0,-2 5-17 0 0,-5 11 80 0 0,12-22-8 0 0,1-2 36 0 0,0 0 10 0 0,0 0 2 0 0,3-1-20 0 0,4-3-101 0 0,0 1 0 0 0,-1-1-1 0 0,1-1 1 0 0,-1 1 0 0 0,0-1-1 0 0,0 0 1 0 0,2-3 1 0 0,11-11-120 0 0,8-12 120 0 0,112-126-503 0 0,-43 50-57 0 0,-46 46-557 0 0,18-34 1117 0 0,-46 63-279 0 0,-14 21 81 0 0,0-2 0 0 0,-1 1-1 0 0,-1-1 1 0 0,0 0-1 0 0,3-10 199 0 0,-8 20-208 0 0,-4 3 198 0 0,-1 0 1 0 0,1 0-1 0 0,0 0 0 0 0,-1 0 0 0 0,1 1 0 0 0,0-1 0 0 0,0 1 0 0 0,0 0 0 0 0,0 0 0 0 0,0 0 1 0 0,-3 2 9 0 0,-4 2 225 0 0,0 1 0 0 0,-8 5-225 0 0,7-3 117 0 0,-6 4 198 0 0,0 1 0 0 0,-9 10-315 0 0,-31 32 500 0 0,36-33-329 0 0,-64 68 925 0 0,-22 35-1096 0 0,48-55 198 0 0,-21 25 4 0 0,44-49-43 0 0,-20 27 490 0 0,49-64-437 0 0,1 2-1 0 0,-3 3-211 0 0,8-11 160 0 0,1-3-7 0 0,0 0-13 0 0,3 0-61 0 0,-2 0-75 0 0,1 0 0 0 0,0-1 0 0 0,0 1 0 0 0,0-1 1 0 0,0 1-1 0 0,0-1 0 0 0,-1 0 0 0 0,1 0 0 0 0,0 1 0 0 0,0-1 0 0 0,-1 0 0 0 0,1-1 0 0 0,-1 1 1 0 0,1 0-1 0 0,0-1-4 0 0,5-5-27 0 0,0-1 0 0 0,4-5 27 0 0,-3 3-61 0 0,109-121-204 0 0,-24 28 151 0 0,62-65-233 0 0,-32 37-137 0 0,-42 44-40 0 0,65-69-836 0 0,-117 123 1004 0 0,-11 12-72 0 0,11-9 428 0 0,-21 23-94 0 0,-7 5 140 0 0,-1 2 68 0 0,0 0 12 0 0,-2 1 46 0 0,-7 3 71 0 0,0 1-1 0 0,1 0 0 0 0,-1 0 1 0 0,1 1-1 0 0,0 0 0 0 0,0 0 1 0 0,0 1-1 0 0,-4 5-242 0 0,-34 39 319 0 0,-94 96-207 0 0,-147 128-190 0 0,286-274 78 0 0,-8 8 0 0 0,0-1 0 0 0,0 0 0 0 0,0 0 0 0 0,-1-1 0 0 0,-10 5 0 0 0,-12 5 0 0 0,31-16-2 0 0,1-1-1 0 0,-1 1 1 0 0,0-1-1 0 0,0 1 0 0 0,1-1 1 0 0,-1 0-1 0 0,0 1 1 0 0,0-1-1 0 0,0 0 1 0 0,1 0-1 0 0,-1 0 0 0 0,0 1 1 0 0,0-1 2 0 0,0-1-14 0 0,0 1 1 0 0,1 0-1 0 0,-1-1 0 0 0,1 1 1 0 0,-1-1-1 0 0,1 1 1 0 0,-1-1-1 0 0,0 1 0 0 0,1-1 1 0 0,0 0-1 0 0,-1 1 0 0 0,1-1 1 0 0,-1 1-1 0 0,1-1 1 0 0,0 0-1 0 0,-1 1 0 0 0,1-1 1 0 0,0 0-1 0 0,0 0 1 0 0,-1 1-1 0 0,1-1 0 0 0,0 0 1 0 0,0 0 13 0 0,-1-2-69 0 0,1 0 1 0 0,-1 0 0 0 0,1-1 0 0 0,0 1-1 0 0,0-1 69 0 0,1-1-97 0 0,0 1-1 0 0,0-1 1 0 0,0 0-1 0 0,1 0 0 0 0,0 1 1 0 0,0-1-1 0 0,0 1 1 0 0,2-3 97 0 0,1-4-204 0 0,19-35-1050 0 0,17-21 1254 0 0,-19 32-250 0 0,-19 29 229 0 0,1-1-1 0 0,-1 1 1 0 0,-1-1-1 0 0,1 1 1 0 0,-1-1-1 0 0,0 0 1 0 0,0 0-1 0 0,-1 0 1 0 0,1-5 21 0 0,4-23-77 0 0,-4 21 9 0 0,2-14 68 0 0,-5 18-32 0 0,1 10 34 0 0,0 0 0 0 0,0 0 1 0 0,0 0-1 0 0,0-1 0 0 0,0 1 1 0 0,0 0-1 0 0,0 0 0 0 0,0 0 1 0 0,0 0-1 0 0,0 0 0 0 0,0-1 1 0 0,0 1-1 0 0,0 0 1 0 0,0 0-1 0 0,0 0 0 0 0,0 0 1 0 0,0 0-1 0 0,-1 0 0 0 0,1 0 1 0 0,0-1-1 0 0,0 1 0 0 0,0 0 1 0 0,0 0-1 0 0,0 0 0 0 0,0 0-2 0 0,-6-4 144 0 0,5 2 16 0 0,-9 3-46 0 0,1 0-1 0 0,-1 0 1 0 0,1 1 0 0 0,0 0-1 0 0,0 0 1 0 0,-9 4-114 0 0,12-3 3 0 0,0 0-1 0 0,1 0 1 0 0,-1 1 0 0 0,1-1 0 0 0,0 1 0 0 0,-4 3-3 0 0,-10 9-3 0 0,8-8 3 0 0,0 0 0 0 0,2 2 0 0 0,-2-1 0 0 0,3-1 16 0 0,7-7 66 0 0,1-1 20 0 0,0 0 2 0 0,0-2-17 0 0,1-1-80 0 0,-1 0 1 0 0,1-1-1 0 0,0 1 1 0 0,0 0-1 0 0,0-1 1 0 0,1 1-1 0 0,-1 0 1 0 0,1 0-1 0 0,0 0 1 0 0,0 0-1 0 0,1-1-7 0 0,0-1 0 0 0,1-1 0 0 0,-1 0-1 0 0,0-1 1 0 0,27-57-97 0 0,-24 50 17 0 0,-1 1 20 0 0,-5 13 58 0 0,0-2 1 0 0,1 0-1 0 0,-1 1 1 0 0,1-1-1 0 0,-1 1 1 0 0,0-1-1 0 0,0-1 2 0 0,0 2 0 0 0,0 1 0 0 0,0-1 0 0 0,0 1 0 0 0,0-1 0 0 0,0 1 0 0 0,0 0 0 0 0,0-1 0 0 0,-1 1 0 0 0,1-1 0 0 0,0 1 0 0 0,0-1 0 0 0,-1 1 0 0 0,1 0 0 0 0,0-1 0 0 0,0 1 0 0 0,-1 0 0 0 0,1-1 0 0 0,0 1 0 0 0,-1 0 0 0 0,1-1 0 0 0,-1 1 0 0 0,1 0 0 0 0,0 0 0 0 0,-2-1 3 0 0,1 1 1 0 0,0 0-1 0 0,-1-1 0 0 0,1 1 0 0 0,0 0 0 0 0,-1 0 0 0 0,1 0 1 0 0,0 0-1 0 0,0 0 0 0 0,-1 0 0 0 0,1 0 0 0 0,0 1 0 0 0,-1-1 0 0 0,1 1 1 0 0,0-1-1 0 0,-1 1-3 0 0,-20 9 159 0 0,21-9-151 0 0,-21 12 125 0 0,1 1 0 0 0,1 1 0 0 0,0 0 0 0 0,1 2 0 0 0,1 0 0 0 0,-16 20-133 0 0,-10 11 95 0 0,-5 5-34 0 0,22-23-23 0 0,-1 0 0 0 0,-12 8-38 0 0,-55 48 103 0 0,59-54-51 0 0,29-24 29 0 0,5-7 46 0 0,2-1 22 0 0,0 0 3 0 0,4-2-127 0 0,-1 0-1 0 0,0-1 1 0 0,0 1-1 0 0,0-1 0 0 0,0 1 1 0 0,1-2-25 0 0,1-1 5 0 0,17-17-83 0 0,17-25 78 0 0,-15 18-78 0 0,2 0 78 0 0,66-72-105 0 0,-13 12-130 0 0,5 2 235 0 0,-60 65 0 0 0,2-3 0 0 0,-18 16 14 0 0,-12 21 79 0 0,-3 2 32 0 0,0-1 1 0 0,-1 0-1 0 0,-2 2-125 0 0,-11 19 169 0 0,-5 13-13 0 0,5-7 122 0 0,-16 19-278 0 0,-39 47 394 0 0,-24 37 30 0 0,86-121-288 0 0,1 0 0 0 0,-5 15-136 0 0,17-34 66 0 0,4-3-8 0 0,3-1-71 0 0,-1 0 1 0 0,1-1-1 0 0,-1 0 0 0 0,1 1 0 0 0,-1-2 0 0 0,0 1 1 0 0,0-1-1 0 0,0 1 0 0 0,0-1 0 0 0,3-3 13 0 0,29-23-112 0 0,-1-1-1 0 0,-1-2 1 0 0,14-18 112 0 0,-4 2-56 0 0,130-136-115 0 0,-67 72 107 0 0,-90 93 64 0 0,-13 12 0 0 0,1 0 0 0 0,3-2 0 0 0,-1 3 14 0 0,-6 5 60 0 0,-2 1 41 0 0,-1 3-14 0 0,-13 32 125 0 0,-2-1-1 0 0,-1-1 1 0 0,-2 0 0 0 0,-1-1-1 0 0,-5 4-225 0 0,-17 25 430 0 0,1 7-430 0 0,-34 65 287 0 0,61-108-244 0 0,-74 140 341 0 0,84-157-345 0 0,0 0 0 0 0,0 1-1 0 0,0 0 1 0 0,1 0 0 0 0,1 0-1 0 0,-1 4-38 0 0,3-11 64 0 0,1 0-10 0 0,0-1-60 0 0,0-1 0 0 0,0 1 1 0 0,0 0-1 0 0,0-1 0 0 0,0 1 1 0 0,1-1-1 0 0,-1 1 0 0 0,0-1 1 0 0,0 0-1 0 0,0 1 0 0 0,0-1 1 0 0,1 0-1 0 0,-1 0 0 0 0,0 0 1 0 0,0 0-1 0 0,0 0 0 0 0,1 0 1 0 0,-1 0-1 0 0,0 0 0 0 0,0-1 1 0 0,0 1-1 0 0,1 0 0 0 0,-1-1 1 0 0,0 1-1 0 0,0-1 0 0 0,0 1 1 0 0,0-1-1 0 0,0 0 1 0 0,1 0 5 0 0,5-4-50 0 0,0 0 1 0 0,1-1 0 0 0,4-5 49 0 0,-5 4-31 0 0,132-123-316 0 0,-13 8 249 0 0,-54 50 72 0 0,15-13 0 0 0,36-35-20 0 0,-87 86 38 0 0,97-89-56 0 0,-102 96 64 0 0,-11 8 0 0 0,1 2 0 0 0,1 0 0 0 0,14-8 0 0 0,-21 18 0 0 0,-2 2 75 0 0,-14 8 40 0 0,-5 15 12 0 0,-1 1 1 0 0,-1-2 0 0 0,-8 14-128 0 0,7-12 77 0 0,-70 127 342 0 0,32-62-354 0 0,-41 76-1 0 0,46-92-54 0 0,24-40 20 0 0,1 1 0 0 0,1 1 1 0 0,0 4-31 0 0,11-21 27 0 0,1-1-1 0 0,-1 8-26 0 0,2-4 0 0 0,2-15-1 0 0,1 0-1 0 0,0-1 1 0 0,0 1-1 0 0,0 0 1 0 0,0 0-1 0 0,0 0 1 0 0,0 0-1 0 0,0 0 1 0 0,1 0-1 0 0,-1-1 0 0 0,0 1 1 0 0,0 0-1 0 0,1 0 1 0 0,0 1 1 0 0,-1-2-9 0 0,1 1 0 0 0,0 0 1 0 0,0 0-1 0 0,0-1 0 0 0,0 1 1 0 0,0-1-1 0 0,0 1 0 0 0,0 0 0 0 0,0-1 1 0 0,0 0-1 0 0,0 1 0 0 0,0-1 1 0 0,0 0-1 0 0,0 1 0 0 0,0-1 0 0 0,0 0 1 0 0,0 0-1 0 0,1 0 0 0 0,-1 0 1 0 0,0 0-1 0 0,1 0 9 0 0,3-1-34 0 0,-1 1-1 0 0,1-1 1 0 0,-1 0 0 0 0,1 0-1 0 0,0-1 35 0 0,5-2-58 0 0,0 0-1 0 0,-1-1 1 0 0,1 0-1 0 0,-1-1 1 0 0,5-4 58 0 0,14-12-211 0 0,1-2 211 0 0,-2 0-77 0 0,140-127-23 0 0,-163 147 100 0 0,210-185 0 0 0,-129 117 0 0 0,-65 53 10 0 0,31-24-92 0 0,48-34 82 0 0,-58 54 15 0 0,-39 22 54 0 0,-4 4-11 0 0,-3 8 52 0 0,0 0 0 0 0,-2 0 0 0 0,-5 8-110 0 0,-27 32 426 0 0,12-16-218 0 0,-3 5 86 0 0,-8 4-294 0 0,37-42 4 0 0,-58 64 302 0 0,-3 10-306 0 0,20-18 31 0 0,-25 33 20 0 0,58-81-54 0 0,-33 45 70 0 0,-1 5-67 0 0,31-42 4 0 0,0 0 11 0 0,1 0 0 0 0,0 0 0 0 0,2 1 0 0 0,-6 14-15 0 0,11-19-12 0 0,3-11-73 0 0,2-2-114 0 0,1 0 169 0 0,0 0 1 0 0,-1 0-1 0 0,1-1 0 0 0,0 1 0 0 0,-1-1 1 0 0,1 1-1 0 0,0-1 0 0 0,0 1 0 0 0,-1-1 1 0 0,1 0-1 0 0,0 0 0 0 0,0 0 0 0 0,0 0 0 0 0,-1 0 1 0 0,1 0-1 0 0,0-1 0 0 0,0 1 0 0 0,-1-1 1 0 0,1 1-1 0 0,0-1 0 0 0,0 1 0 0 0,0-1 30 0 0,6-3-85 0 0,0-1-1 0 0,0 1 1 0 0,-1-1-1 0 0,2-2 86 0 0,0 1-67 0 0,118-86-614 0 0,4-13 681 0 0,116-108-290 0 0,-173 149 173 0 0,-10 10-43 0 0,3 3 0 0 0,19-7 160 0 0,-78 53 0 0 0,0 0 0 0 0,0 0 0 0 0,0 1 0 0 0,1 0 0 0 0,-8 4 1 0 0,0-1-1 0 0,-1 1 1 0 0,1 0 0 0 0,0 0-1 0 0,-1-1 1 0 0,1 1 0 0 0,0 0-1 0 0,-1 0 1 0 0,1 0 0 0 0,0 0-1 0 0,0 0 1 0 0,-1 0-1 0 0,1 0 1 0 0,0 0 0 0 0,-1 0-1 0 0,1 0 1 0 0,0 1-1 0 0,-1-1 4 0 0,1 0 0 0 0,-1 1 1 0 0,1-1-1 0 0,-1 1 0 0 0,0-1 1 0 0,1 1-1 0 0,-1-1 0 0 0,0 1 1 0 0,0-1-1 0 0,1 1 0 0 0,-1-1 0 0 0,0 1 1 0 0,0 0-1 0 0,0-1 0 0 0,0 1 1 0 0,0-1-1 0 0,0 1 0 0 0,0 0 0 0 0,0-1 1 0 0,0 1-1 0 0,0-1 0 0 0,0 1 1 0 0,0 0-5 0 0,0 2 46 0 0,-1 0 0 0 0,1 0 0 0 0,-1 0 0 0 0,0 1-46 0 0,-2 3 107 0 0,0 0-1 0 0,0-1 1 0 0,-1 1 0 0 0,-3 5-107 0 0,-20 24 340 0 0,6-7-123 0 0,-10 15 36 0 0,-20 29 79 0 0,-144 227 48 0 0,183-282-328 0 0,1 1 0 0 0,0 0 0 0 0,2 1 0 0 0,-3 7-52 0 0,11-24 12 0 0,1-1-1 0 0,-1 0 1 0 0,1 1 0 0 0,-1-1 0 0 0,1 2-12 0 0,0 8 22 0 0,2-8 26 0 0,-2-3-47 0 0,1-1 0 0 0,-1 1 0 0 0,1 0 1 0 0,-1-1-1 0 0,1 0 0 0 0,-1 1 0 0 0,1-1 0 0 0,0 1 0 0 0,-1-1 0 0 0,1 0 0 0 0,0 1-1 0 0,1-1-1 0 0,0 1-1 0 0,0-1 1 0 0,-1 0-1 0 0,1 0 1 0 0,0 1-1 0 0,0-1 1 0 0,0-1-1 0 0,0 1 1 0 0,0 0 0 0 0,0 0-1 0 0,0-1 1 0 0,0 1-1 0 0,0-1 1 0 0,-1 0-1 0 0,1 1 1 0 0,0-1-1 0 0,0 0 1 0 0,0-1 1 0 0,6-2-16 0 0,-1-1 0 0 0,0 0 0 0 0,4-4 16 0 0,97-85-25 0 0,26-22 12 0 0,14-8-128 0 0,-96 76 129 0 0,-28 25 13 0 0,13-9-1 0 0,4 1-60 0 0,-29 24 63 0 0,-10 6 26 0 0,-3 3 1 0 0,-1 6 2 0 0,-2 0 1 0 0,1 0-1 0 0,-1-1 0 0 0,0 0 1 0 0,-1 2-33 0 0,-27 36 206 0 0,5-8-89 0 0,-44 63-36 0 0,44-65-67 0 0,3 1-1 0 0,1 2 0 0 0,2 0 1 0 0,-8 23-14 0 0,17-38 6 0 0,7-13 9 0 0,0 0 0 0 0,0 2-15 0 0,4-10 7 0 0,0 1 0 0 0,0 0-1 0 0,1 0 1 0 0,-1 0 0 0 0,1 0 0 0 0,-1 1 0 0 0,1-1 0 0 0,0 0 0 0 0,0 2-7 0 0,3 6 80 0 0,-3-10-77 0 0,0-1 1 0 0,0 0-1 0 0,0 0 0 0 0,0 0 0 0 0,0 1 0 0 0,0-1 1 0 0,0 0-1 0 0,0 0 0 0 0,0 0 0 0 0,0 0 0 0 0,0 0 1 0 0,0 1-1 0 0,0-1 0 0 0,1 0 0 0 0,-1 0 0 0 0,0 0 1 0 0,0 0-1 0 0,0 0 0 0 0,0 1 0 0 0,0-1 0 0 0,1 0 1 0 0,-1 0-1 0 0,0 0 0 0 0,0 0 0 0 0,0 0-3 0 0,2 1 1 0 0,0 0 0 0 0,0 0 0 0 0,0 0-1 0 0,0 0 1 0 0,0-1 0 0 0,0 1 0 0 0,0-1 0 0 0,1 1-1 0 0,-1-1 1 0 0,0 0 0 0 0,0 0 0 0 0,0 0 0 0 0,0 0-1 0 0,0 0 1 0 0,1-1 0 0 0,-1 1 0 0 0,0 0 0 0 0,0-1-1 0 0,0 0 1 0 0,2 0-1 0 0,9-5-4 0 0,1 0 0 0 0,-1-1 0 0 0,0 0 0 0 0,-1-1 0 0 0,10-7 4 0 0,16-16-42 0 0,2-5 42 0 0,-20 19-11 0 0,280-268-521 0 0,-243 229 495 0 0,11-3-18 0 0,-24 21 56 0 0,-31 27 14 0 0,-18 22 150 0 0,-13 22-24 0 0,-2-1 1 0 0,-1 0-142 0 0,2-3 9 0 0,-39 50 45 0 0,-7 13 18 0 0,2 10 16 0 0,40-62 85 0 0,-10 23-173 0 0,27-47 43 0 0,6-16-43 0 0,-1 1 1 0 0,1 0 0 0 0,0 0 0 0 0,0-1-1 0 0,0 1 1 0 0,0 0 0 0 0,0-1 0 0 0,-1 1-1 0 0,2 0 1 0 0,-1 0 0 0 0,0-1 0 0 0,0 1-1 0 0,0 0 1 0 0,0 0-1 0 0,1 0-2 0 0,-1 0 1 0 0,0 0-1 0 0,1-1 0 0 0,-1 1 0 0 0,1 0 0 0 0,0-1 1 0 0,-1 1-1 0 0,1-1 0 0 0,-1 1 0 0 0,1 0 0 0 0,0-1 1 0 0,-1 1-1 0 0,1-1 0 0 0,0 0 0 0 0,0 1 0 0 0,-1-1 0 0 0,1 0 1 0 0,0 1-1 0 0,0-1 0 0 0,0 0 0 0 0,-1 0 0 0 0,1 0 1 0 0,0 1-1 0 0,0-1 0 0 0,0 0 0 0 0,0 0 0 0 0,0 0 1 0 0,-1-1-1 0 0,1 1 0 0 0,0 0 0 0 0,0 0 2 0 0,3-1-17 0 0,0 0-1 0 0,0 0 0 0 0,1 0 1 0 0,-1-1-1 0 0,2-1 18 0 0,16-8-46 0 0,0-2 0 0 0,-1 0 0 0 0,-1-2 0 0 0,2-2 46 0 0,-3 2-18 0 0,58-44-89 0 0,40-42 107 0 0,11-14-11 0 0,-53 47 5 0 0,-20 16-41 0 0,86-82 36 0 0,-138 131 11 0 0,51-48 0 0 0,-41 39 0 0 0,1 0 0 0 0,1 2 0 0 0,1-1 0 0 0,-11 8 1 0 0,8-3 3 0 0,-4 3 2 0 0,-8 2 15 0 0,-1 3 1 0 0,-11 19 31 0 0,0-2 0 0 0,-2 0 1 0 0,-5 6-54 0 0,-14 22 82 0 0,-8 18-65 0 0,-68 105-4 0 0,68-114 61 0 0,-29 46 270 0 0,57-82-276 0 0,-15 27 39 0 0,23-39-83 0 0,0 1 0 0 0,1 0 1 0 0,0-1-1 0 0,-2 8-24 0 0,3-4-16 0 0,2-10-58 0 0,2-1 15 0 0,0 1 48 0 0,-2-1 3 0 0,1-1 1 0 0,-1 1-1 0 0,1-1 0 0 0,-1 1 1 0 0,1-1-1 0 0,0 1 1 0 0,-1-1-1 0 0,1 0 1 0 0,0 1-1 0 0,-1-1 1 0 0,1 0-1 0 0,0 1 1 0 0,-1-1-1 0 0,1 0 1 0 0,0 0 7 0 0,2 1-17 0 0,-1 0 1 0 0,1 0 1 0 0,0 0-1 0 0,-1-1 1 0 0,1 1-1 0 0,0-1 1 0 0,0 0-1 0 0,-1 1 1 0 0,1-1-1 0 0,0 0 1 0 0,0-1-1 0 0,-1 1 1 0 0,1 0-1 0 0,2-1 16 0 0,3-3-3 0 0,-1 1 0 0 0,0-1 0 0 0,0 0 0 0 0,0 0 0 0 0,0-1 3 0 0,33-27 3 0 0,-27 21-3 0 0,45-41 0 0 0,24-29 0 0 0,-38 37 0 0 0,136-132-10 0 0,-69 78-60 0 0,11-10 2 0 0,-117 103 55 0 0,22-21-34 0 0,22-16 47 0 0,-39 35-12 0 0,-19 20-108 0 0,-19 24 108 0 0,-30 28 12 0 0,-114 137-68 0 0,128-149 72 0 0,-126 162-66 0 0,160-202 60 0 0,-58 78 86 0 0,4 3 0 0 0,-21 48-84 0 0,81-136 4 0 0,-32 63 83 0 0,31-57-32 0 0,5-12-55 0 0,0 0 1 0 0,0 0 0 0 0,0 0 0 0 0,0 0 0 0 0,0 0 0 0 0,0 0 0 0 0,0 0 0 0 0,0 0 0 0 0,0 0 0 0 0,0 0 0 0 0,0 0 0 0 0,0 0 0 0 0,0 0 0 0 0,0 0 0 0 0,1 0 0 0 0,-1 0 0 0 0,0 0 0 0 0,0 0 0 0 0,0 0 0 0 0,0 0 0 0 0,0 0 0 0 0,0 0 0 0 0,0 0 0 0 0,0 0 0 0 0,0 0 0 0 0,0 0-1 0 0,0 0 1 0 0,0 0 0 0 0,0 0 0 0 0,0 0 0 0 0,0 0 0 0 0,0 0 0 0 0,0 0 0 0 0,0 0 0 0 0,0 0 0 0 0,0 1 0 0 0,0-1 0 0 0,0 0 0 0 0,0 0 0 0 0,0 0 0 0 0,0 0 0 0 0,0 0 0 0 0,0 0 0 0 0,0 0 0 0 0,0 0 0 0 0,0 0 0 0 0,0 0 0 0 0,0 0 0 0 0,0 0 0 0 0,0 0 0 0 0,0 0-1 0 0,0 0 1 0 0,0 0 0 0 0,0 0 0 0 0,0 0 0 0 0,0 1 0 0 0,0-1 0 0 0,0 0 0 0 0,0 0 0 0 0,0 0 0 0 0,0 0-1 0 0,3-1-3 0 0,1 0 0 0 0,-1 1 1 0 0,0-1-1 0 0,0-1 0 0 0,0 1 0 0 0,0 0 0 0 0,0-1 0 0 0,0 1 0 0 0,0-1 0 0 0,0 0 0 0 0,-1 0 1 0 0,1 0-1 0 0,0-1 3 0 0,6-6-56 0 0,-1 0 1 0 0,8-10 55 0 0,-2 1-21 0 0,-5 7 13 0 0,74-85-165 0 0,10-4 173 0 0,176-152-130 0 0,-149 147 70 0 0,17-28 60 0 0,-128 123 0 0 0,57-56 0 0 0,-48 49 0 0 0,1 1 0 0 0,16-9 0 0 0,-6 5 0 0 0,28-17 0 0 0,-45 30 0 0 0,-12 7 1 0 0,0-1 0 0 0,1 1-1 0 0,-1 0 1 0 0,1 0 0 0 0,-1-1 0 0 0,1 1-1 0 0,-1 0 1 0 0,1 0 0 0 0,0 0 0 0 0,-1 0-1 0 0,1 0 1 0 0,-1-1 0 0 0,1 1 0 0 0,-1 0-1 0 0,1 0 1 0 0,-1 0 0 0 0,1 1 0 0 0,0-1-1 0 0,-1 0 1 0 0,0 0 1 0 0,1 0-1 0 0,-1 1 1 0 0,0-1-1 0 0,0 0 1 0 0,1 0 0 0 0,-1 1-1 0 0,0-1 1 0 0,0 0-1 0 0,0 1 1 0 0,0-1 0 0 0,1 0-1 0 0,-1 1 1 0 0,0-1-1 0 0,0 0 1 0 0,0 1-1 0 0,0-1 1 0 0,0 0 0 0 0,0 1-1 0 0,0-1 1 0 0,0 0-1 0 0,0 1 1 0 0,0-1 0 0 0,0 0-1 0 0,0 1 1 0 0,0-1-1 0 0,0 0 1 0 0,0 1 0 0 0,0-1-1 0 0,0 0 1 0 0,-1 1-1 0 0,1-1 1 0 0,0 0-1 0 0,0 1-1 0 0,-8 13 27 0 0,-10 13 69 0 0,6-8 66 0 0,-9 9-162 0 0,-16 16 102 0 0,-14 18-12 0 0,-133 163-288 0 0,130-164 103 0 0,-61 67 44 0 0,77-87 57 0 0,2 3-1 0 0,1 2-5 0 0,13-16 33 0 0,6-8 85 0 0,1 0 0 0 0,-12 21-118 0 0,26-41 64 0 0,5-4-10 0 0,19-11-138 0 0,-1-1 0 0 0,-1-1 1 0 0,14-14 83 0 0,61-58-156 0 0,-49 41 160 0 0,298-297-223 0 0,-249 248 75 0 0,3 5 0 0 0,10-1 144 0 0,-102 86 0 0 0,5-5 6 0 0,1 1 0 0 0,0 0 0 0 0,13-6-6 0 0,-24 14 36 0 0,-3 3 13 0 0,-4 6 7 0 0,0 0 1 0 0,0-1-1 0 0,-1 0 0 0 0,0 1-56 0 0,-5 5 50 0 0,-45 50 156 0 0,-9 14-23 0 0,25-25-165 0 0,-34 44-19 0 0,-159 193-52 0 0,187-226 284 0 0,2 3-1 0 0,0 7-230 0 0,35-54 87 0 0,5-5-59 0 0,3-14-28 0 0,1 0 1 0 0,0 0-1 0 0,0 0 1 0 0,0 0-1 0 0,0 0 1 0 0,0 0-1 0 0,0 0 0 0 0,0 0 1 0 0,0 1-1 0 0,0-1 1 0 0,0 0-1 0 0,0 0 1 0 0,0 0-1 0 0,0 0 1 0 0,0 0-1 0 0,0 0 1 0 0,0 0-1 0 0,0 0 0 0 0,0 0 1 0 0,0 0-1 0 0,0 0 1 0 0,0 1-1 0 0,0-1 1 0 0,0 0-1 0 0,0 0 1 0 0,0 0-1 0 0,0 0 0 0 0,0 0 1 0 0,0 0-1 0 0,0 0 1 0 0,0 0-1 0 0,0 0 1 0 0,0 0-1 0 0,0 0 1 0 0,0 1-1 0 0,0-1 1 0 0,0 0-1 0 0,0 0 0 0 0,0 0 1 0 0,0 0-1 0 0,0 0 1 0 0,1 0-1 0 0,-1 0 1 0 0,0 0-1 0 0,0 0 1 0 0,0 0-1 0 0,0 0 1 0 0,0 0-1 0 0,0 0 0 0 0,0 0 1 0 0,0 0-1 0 0,0 0 1 0 0,0 0-1 0 0,0 0 1 0 0,1 0-1 0 0,-1 0 1 0 0,0 0-1 0 0,0 0 0 0 0,0 0 1 0 0,2 1-13 0 0,0-1 0 0 0,0 0 1 0 0,1 0-1 0 0,-1 0 0 0 0,0 0 1 0 0,0-1-1 0 0,0 1 1 0 0,0-1-1 0 0,1 1 0 0 0,-1-1 1 0 0,0 0-1 0 0,0 1 0 0 0,0-1 1 0 0,0 0-1 0 0,1-1 12 0 0,6-4-67 0 0,0 0-1 0 0,6-5 68 0 0,-1 0-64 0 0,-2-1-1 0 0,0-1 1 0 0,3-3 64 0 0,15-16-79 0 0,80-74-11 0 0,67-62-24 0 0,-165 158 110 0 0,172-153-4 0 0,-139 119 10 0 0,8-13-2 0 0,33-33-16 0 0,-59 64-31 0 0,29-26-44 0 0,-55 51 91 0 0,-1 1 0 0 0,0-1 0 0 0,1 1 0 0 0,-1-1 0 0 0,1 1 0 0 0,-1 0 0 0 0,1-1 0 0 0,-1 1 0 0 0,1 0 0 0 0,-1 0 0 0 0,1-1 0 0 0,-1 1 0 0 0,1 0 0 0 0,-1 0 0 0 0,1 0 0 0 0,-1-1 0 0 0,1 1 0 0 0,-1 1 0 0 0,0 0 0 0 0,0 1 0 0 0,0-1 0 0 0,-1 0 0 0 0,1 0 0 0 0,0 0 0 0 0,0 0 0 0 0,-1 0 0 0 0,1 0 0 0 0,0 0 0 0 0,-1 0 0 0 0,-7 16 0 0 0,-1 0 64 0 0,-1-1 0 0 0,-8 9-64 0 0,2-2 63 0 0,-67 90 98 0 0,-31 27-161 0 0,9-25 49 0 0,-3 4 20 0 0,80-85-55 0 0,-45 54 161 0 0,53-59 27 0 0,1 1-1 0 0,-4 10-201 0 0,14-24 74 0 0,7-11-26 0 0,-1 0 0 0 0,1 0 0 0 0,0 0 0 0 0,-1 4-48 0 0,3-9 2 0 0,0 0-1 0 0,0 0 0 0 0,0 0 1 0 0,0 0-1 0 0,0 0 1 0 0,0 0-1 0 0,0 0 0 0 0,0 0 1 0 0,0 0-1 0 0,0 0 1 0 0,0 0-1 0 0,0 0 0 0 0,0 0 1 0 0,0 1-1 0 0,0-1 1 0 0,0 0-1 0 0,0 0 0 0 0,0 0 1 0 0,0 0-1 0 0,0 0 1 0 0,0 0-1 0 0,0 0 0 0 0,0 0 1 0 0,0 0-1 0 0,0 0 1 0 0,0 0-1 0 0,0 0 0 0 0,0 1 1 0 0,0-1-1 0 0,0 0 1 0 0,0 0-1 0 0,0 0 1 0 0,0 0-1 0 0,0 0 0 0 0,0 0 1 0 0,1 0-1 0 0,-1 0 1 0 0,0 0-1 0 0,0 0 0 0 0,0 0 1 0 0,0 0-1 0 0,0 0 1 0 0,0 0-1 0 0,0 0 0 0 0,0 0 1 0 0,0 0-1 0 0,0 0 1 0 0,0 0-1 0 0,0 0 0 0 0,0 0 1 0 0,1 0-1 0 0,-1 0 1 0 0,0 0-1 0 0,0 0 0 0 0,0 0 1 0 0,0 0-1 0 0,0 0-1 0 0,3 1-7 0 0,-1-1 1 0 0,1 1-1 0 0,-1-1 0 0 0,1 0 0 0 0,-1 0 1 0 0,1 0-1 0 0,-1-1 0 0 0,1 1 0 0 0,-1 0 1 0 0,1-1-1 0 0,0 0 7 0 0,2-1-28 0 0,0 0-1 0 0,-1 0 0 0 0,1 0 1 0 0,-1 0-1 0 0,4-3 29 0 0,5-5-59 0 0,0-1-1 0 0,-1 0 1 0 0,3-4 59 0 0,-12 12 5 0 0,171-162-178 0 0,-69 68 120 0 0,55-62 53 0 0,-19 18 0 0 0,-84 89 0 0 0,32-20 0 0 0,-47 42 0 0 0,-22 17 0 0 0,14-13 0 0 0,-30 23 0 0 0,11-8 11 0 0,-13 10 45 0 0,-2 1 21 0 0,-2 2 3 0 0,-88 96 371 0 0,31-32-358 0 0,-64 79-45 0 0,8 6 27 0 0,59-77-62 0 0,44-58 3 0 0,1-1 0 0 0,0 2 0 0 0,1-1 0 0 0,-4 12-16 0 0,14-28-1 0 0,-1 1-1 0 0,1 0 1 0 0,0 0 0 0 0,-1 0-1 0 0,1-1 1 0 0,0 1 0 0 0,0 0-1 0 0,0 0 1 0 0,-1 0 0 0 0,1 0-1 0 0,0-1 1 0 0,0 1 0 0 0,0 1 1 0 0,1-2-4 0 0,-1 1 0 0 0,0-1 1 0 0,1 0-1 0 0,-1 0 0 0 0,0 1 1 0 0,1-1-1 0 0,-1 0 0 0 0,0 0 1 0 0,1 0-1 0 0,-1 1 0 0 0,1-1 0 0 0,-1 0 1 0 0,0 0-1 0 0,1 0 0 0 0,-1 0 1 0 0,1 0-1 0 0,-1 0 0 0 0,1 0 1 0 0,-1 0-1 0 0,0 0 0 0 0,1 0 0 0 0,-1 0 1 0 0,1 0-1 0 0,-1 0 0 0 0,1 0 4 0 0,13-4-81 0 0,-7 1 50 0 0,-1 0 0 0 0,1 0 0 0 0,-1-1 0 0 0,1 0 0 0 0,0-2 31 0 0,7-4-86 0 0,9-10 86 0 0,43-43-41 0 0,78-69-30 0 0,128-111-10 0 0,-150 132 45 0 0,-86 77-8 0 0,10-10-61 0 0,-51 55 51 0 0,-56 76 206 0 0,44-63-86 0 0,0-1 0 0 0,-1-1 0 0 0,-15 13-66 0 0,-151 172 109 0 0,154-172-53 0 0,-95 115 168 0 0,93-112-17 0 0,-10 19-207 0 0,36-45 28 0 0,5-10-2 0 0,4-3 1 0 0,6-1-64 0 0,-1-1 0 0 0,0-1 0 0 0,1 1 1 0 0,-1-1-1 0 0,-1-1 0 0 0,1 1 0 0 0,3-4 37 0 0,18-14-251 0 0,6-7 251 0 0,-6 5-14 0 0,158-139-177 0 0,-77 65 126 0 0,19-24 65 0 0,-64 60 0 0 0,4 2 0 0 0,-31 28 0 0 0,-33 28 0 0 0,0 0 0 0 0,0 1 0 0 0,0-1 0 0 0,0 1 0 0 0,5-1 0 0 0,1-1 16 0 0,-9 5 18 0 0,-2 2 10 0 0,-2 6 7 0 0,-1 0 1 0 0,0 0 0 0 0,0 0 0 0 0,-1 1-52 0 0,-18 33 236 0 0,19-35-195 0 0,-20 31 348 0 0,-26 34-389 0 0,12-20 89 0 0,23-31-77 0 0,-142 199 104 0 0,113-162-116 0 0,2 1 0 0 0,-1 9 0 0 0,31-50 0 0 0,4-9-12 0 0,6-8-14 0 0,4-2-13 0 0,3-1 2 0 0,1-1-1 0 0,-1 0 1 0 0,0 0 0 0 0,1 0-1 0 0,-1-1 1 0 0,-1 0 0 0 0,3-2 37 0 0,15-12-139 0 0,2-4 139 0 0,-20 17-14 0 0,75-73-154 0 0,-3-5 168 0 0,42-42-149 0 0,1 4 59 0 0,-98 100 76 0 0,2 0 1 0 0,0 2 0 0 0,0 1-1 0 0,19-10 14 0 0,-14 8 0 0 0,-17 12 0 0 0,0-1 0 0 0,1 2 0 0 0,0 0 0 0 0,2 0 0 0 0,-2 2 14 0 0,-13 5-13 0 0,0 0 0 0 0,0 0 0 0 0,0 0 0 0 0,0 0 0 0 0,0 0 0 0 0,0-1 0 0 0,0 1 0 0 0,0 0 0 0 0,0 0 0 0 0,0 0 0 0 0,0 0 0 0 0,0 0 0 0 0,0 0 0 0 0,0 0 0 0 0,0 0 0 0 0,0 0 0 0 0,0 0 0 0 0,0 0 0 0 0,0 0 0 0 0,1 0 0 0 0,-1 0 0 0 0,0 0 0 0 0,0 0 0 0 0,0 0 0 0 0,0 0 0 0 0,0 0 0 0 0,0 0 0 0 0,0 0 0 0 0,0 0 0 0 0,0 0 0 0 0,0 0 0 0 0,0 0 0 0 0,0 0 0 0 0,0 0 0 0 0,0 0 0 0 0,0 0 0 0 0,0 0 0 0 0,1 0 0 0 0,-1 0 0 0 0,0 0 0 0 0,0 0 0 0 0,0 1 0 0 0,0-1 0 0 0,0 0 0 0 0,0 0 0 0 0,0 0 0 0 0,0 0 0 0 0,0 0 0 0 0,0 0 0 0 0,0 0 0 0 0,0 0 0 0 0,0 0 0 0 0,0 0 0 0 0,0 0 0 0 0,0 0 0 0 0,0 0 0 0 0,0 0 0 0 0,0 0 0 0 0,0 0 0 0 0,0 0 0 0 0,0 1 0 0 0,0-1 0 0 0,0 0 1 0 0,0 0-1 0 0,0 0 0 0 0,0 0 0 0 0,0 0-1 0 0,1 8 86 0 0,-1-8-82 0 0,0 0 0 0 0,0 0 0 0 0,0 1 0 0 0,0-1 0 0 0,0 0 0 0 0,0 0 0 0 0,0 1 0 0 0,0-1 0 0 0,0 0 0 0 0,0 0 0 0 0,0 0 0 0 0,0 1 0 0 0,0-1 0 0 0,0 0 0 0 0,0 0 0 0 0,-1 1 0 0 0,1-1 0 0 0,0 0 0 0 0,0 0 0 0 0,0 0 0 0 0,0 0 0 0 0,-1 1-4 0 0,-50 76 376 0 0,-25 26-376 0 0,10-21 0 0 0,-149 196 0 0 0,191-243-3 0 0,-9 18 3 0 0,22-33 5 0 0,1 1-1 0 0,0 1 1 0 0,-1 7-5 0 0,10-27 53 0 0,4-3 0 0 0,5-4-67 0 0,1-1 0 0 0,-1 0 0 0 0,-1 0 0 0 0,2-2 14 0 0,31-31-93 0 0,-38 36 84 0 0,60-61-83 0 0,64-65-75 0 0,7 7 70 0 0,-7 7-7 0 0,-75 69 44 0 0,-4 3 41 0 0,-38 34 11 0 0,0 0-2 0 0,1-1-1 0 0,0 1 1 0 0,0 0 0 0 0,1 1-1 0 0,11-6 11 0 0,-22 14 1 0 0,0-1 0 0 0,1 1-1 0 0,-1 0 1 0 0,0 0 0 0 0,1-1 0 0 0,-1 1-1 0 0,0 0 1 0 0,1 0 0 0 0,-1 0 0 0 0,1 0-1 0 0,-1-1 1 0 0,0 1 0 0 0,1 0 0 0 0,-1 0-1 0 0,0 0 1 0 0,1 0 0 0 0,-1 0 0 0 0,1 0-1 0 0,-1 0 1 0 0,0 0 0 0 0,1 0 0 0 0,-1 0-1 0 0,0 1 1 0 0,1-1 0 0 0,-1 0-1 0 0,1 1 10 0 0,0 0 0 0 0,-1 0 0 0 0,0 1 0 0 0,1-1 0 0 0,-1 0 0 0 0,0 0 0 0 0,1 1 0 0 0,-1-1-1 0 0,0 0 1 0 0,0 1 0 0 0,0-1 0 0 0,0 0 0 0 0,0 1 0 0 0,0-1 0 0 0,-1 0 0 0 0,1 2-10 0 0,-7 24 174 0 0,-8 21 1 0 0,-4 0 1 0 0,-1-2-1 0 0,-2 0 0 0 0,-7 7-175 0 0,7-13 50 0 0,-26 46 36 0 0,33-56-27 0 0,-10 28-59 0 0,25-58 0 0 0,0 1 0 0 0,0-1 0 0 0,-1 1 0 0 0,1-1 0 0 0,0 1 0 0 0,0-1 0 0 0,0 1 0 0 0,-1-1 0 0 0,1 1 0 0 0,0-1 0 0 0,0 1 0 0 0,0-1 0 0 0,0 1 0 0 0,0-1 0 0 0,0 1 0 0 0,0 0 0 0 0,0-1 0 0 0,0 1 0 0 0,0-1 0 0 0,0 1 0 0 0,1-1 0 0 0,-1 1-2 0 0,1-1 1 0 0,0 0-1 0 0,0 0 0 0 0,0 0 1 0 0,-1 0-1 0 0,1 0 0 0 0,0 0 0 0 0,0-1 1 0 0,-1 1-1 0 0,1 0 0 0 0,0 0 1 0 0,0 0-1 0 0,-1-1 0 0 0,1 1 0 0 0,0 0 1 0 0,0-1-1 0 0,-1 1 0 0 0,1-1 2 0 0,17-10-100 0 0,-14 9 79 0 0,13-9-67 0 0,-1-1 0 0 0,0-1 0 0 0,2-3 88 0 0,63-65-124 0 0,25-24-11 0 0,-87 88 104 0 0,36-33-4 0 0,-44 41 19 0 0,0 0 1 0 0,1 2-1 0 0,0-1 0 0 0,2 0 16 0 0,-12 7-58 0 0,0 3 3 0 0,-1-2 54 0 0,1 1-5 0 0,0 0 0 0 0,1 0 0 0 0,-1 1 0 0 0,0-1 0 0 0,0 1 0 0 0,0 0 0 0 0,0-1 0 0 0,0 1 0 0 0,-1 0 0 0 0,1 0 0 0 0,0 0 0 0 0,-1 0 0 0 0,1 0 0 0 0,-1 1 0 0 0,1 0 6 0 0,-1 0 0 0 0,-1 1 0 0 0,1 0 0 0 0,-1 0 0 0 0,1 0 0 0 0,-1-1 0 0 0,0 1 0 0 0,-1 0 0 0 0,1 0 0 0 0,-1 0 0 0 0,0 1 0 0 0,0 0 0 0 0,1 0 0 0 0,-1 0 0 0 0,1 0 0 0 0,0 0 0 0 0,0 1 0 0 0,9 36 14 0 0,-2-4 52 0 0,-7-36-66 0 0,0-1 0 0 0,1 1 0 0 0,-1 0 0 0 0,1-1 0 0 0,-1 1 0 0 0,1 0 0 0 0,1 1 0 0 0,-1-2-25 0 0,1 1 0 0 0,-1 0 1 0 0,1 0-1 0 0,0-1 0 0 0,-1 1 0 0 0,1-1 0 0 0,0 1 0 0 0,0-1 0 0 0,0 0 0 0 0,0 0 1 0 0,0 0-1 0 0,0 0 0 0 0,2 1 25 0 0,0-1-132 0 0,0 0 0 0 0,0 0 0 0 0,-1-1 0 0 0,1 1 0 0 0,0-1 0 0 0,0 0 0 0 0,0 0 1 0 0,1 0 131 0 0,3-1-517 0 0,-1 0 1 0 0,0-1-1 0 0,1 0 517 0 0,-8 2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3:08.623"/>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50 56 11055 0 0,'0'0'984'0'0,"-11"2"-792"0"0,-1-2-192 0 0,12 0 0 0 0,-12-5 736 0 0,12 5 96 0 0,-10-5 32 0 0,10 5 0 0 0,0 0-624 0 0,0 0-120 0 0,-5-12-24 0 0,5 12-8 0 0,2-11-88 0 0,-2 11-88 0 0,5-12 24 0 0,-5 12 0 0 0,5-12-896 0 0,-5 12-168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3:13.259"/>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272 309 5207 0 0,'0'0'235'0'0,"0"-2"-6"0"0,-2-6-181 0 0,-1 1-48 0 0,0 3 326 0 0,1 0 0 0 0,0 1 0 0 0,1-1-1 0 0,-1 0 1 0 0,1 0 0 0 0,0 0 0 0 0,0 0-1 0 0,0-1 1 0 0,0 1 0 0 0,1-1-326 0 0,0 3 83 0 0,-1 1 0 0 0,1 0 0 0 0,-1-1 0 0 0,1 1 0 0 0,-1-1 0 0 0,1 1 0 0 0,-1 0 1 0 0,0-1-1 0 0,0 0-83 0 0,-9-12 105 0 0,9 13-112 0 0,-6-7-5 0 0,0 2-36 0 0,3 3 46 0 0,0 1 0 0 0,0-1 0 0 0,0 1 0 0 0,-1 0 0 0 0,1 0 0 0 0,-2 1 2 0 0,6 0 0 0 0,-1 1 0 0 0,0 0 0 0 0,0 0 0 0 0,1 0 0 0 0,-1 0 0 0 0,0 0 0 0 0,0 0 0 0 0,0 0 0 0 0,1 0 0 0 0,-1 0 0 0 0,0 1 0 0 0,-4 0 18 0 0,1 0 0 0 0,0 1 0 0 0,-1 0 0 0 0,1 0 0 0 0,0 0 0 0 0,0 1 0 0 0,-1 0-18 0 0,-8 7 418 0 0,-6 6-418 0 0,11-9 91 0 0,3-1-21 0 0,-1-1 0 0 0,1 1 1 0 0,1 0-1 0 0,-3 4-70 0 0,-8 10 156 0 0,11-15-114 0 0,1-2 11 0 0,1 0-1 0 0,-1 0 1 0 0,1 1 0 0 0,0-1 0 0 0,-1 1 0 0 0,2 0 0 0 0,-1-1-1 0 0,-1 4-52 0 0,1 0 73 0 0,-1-1 0 0 0,-1 0 0 0 0,1 1 0 0 0,-3 2-73 0 0,-9 16 130 0 0,11-14-134 0 0,3-9-66 0 0,1-2 2 0 0,0 0 4 0 0,0 0 0 0 0,3 1 11 0 0,0 0 58 0 0,1-1 1 0 0,0 1-1 0 0,0-1 0 0 0,-1 0 1 0 0,4 0-6 0 0,-6 0 6 0 0,1 0 0 0 0,-1 0 0 0 0,0-1 1 0 0,1 1-1 0 0,-1 0 0 0 0,1-1 0 0 0,-1 1 0 0 0,0-1 1 0 0,0 1-1 0 0,1-1 0 0 0,-1 0 0 0 0,0 1 1 0 0,0-1-1 0 0,0 0 0 0 0,1 0 0 0 0,-1 0 0 0 0,0 0 1 0 0,0-1-7 0 0,5-8 71 0 0,2-3 4 0 0,18-16 46 0 0,-14 17-18 0 0,9-14-103 0 0,2-2 56 0 0,1 0 0 0 0,13-10-56 0 0,-28 30 0 0 0,9-7 0 0 0,-11 10 0 0 0,0-1 0 0 0,0 0 0 0 0,3-4 0 0 0,1-2 0 0 0,-8 9 0 0 0,0 1 0 0 0,-1 1 0 0 0,0-1 0 0 0,0 0 0 0 0,-1 0 0 0 0,1 0 0 0 0,1-1 0 0 0,4-6 11 0 0,-6 8 42 0 0,-1 4 11 0 0,-2 7-51 0 0,-1 0 0 0 0,0 0 0 0 0,0 0 0 0 0,-2 3-13 0 0,3-9-28 0 0,1 1 1 0 0,-1-1-1 0 0,1 1 0 0 0,0 3 28 0 0,0-2-46 0 0,-1 0 1 0 0,-1 5 45 0 0,-6 17-247 0 0,-6 26 247 0 0,2-9-13 0 0,8-31 14 0 0,1 1-1 0 0,1 0 1 0 0,0 0-1 0 0,0 8 0 0 0,3-23 0 0 0,0 1 0 0 0,0-1 0 0 0,0 1 0 0 0,0 0 0 0 0,0-1 0 0 0,0 1 0 0 0,0 0 0 0 0,0-1 0 0 0,0 1 0 0 0,0 0 0 0 0,0-1 0 0 0,1 1 0 0 0,-1-1 0 0 0,0 1 0 0 0,1 0 0 0 0,-1-1 0 0 0,0 1 0 0 0,1-1 0 0 0,-1 1 0 0 0,2 0 0 0 0,-1 0 0 0 0,1 0 0 0 0,0-1 0 0 0,0 1 0 0 0,0 0 0 0 0,-1-1 0 0 0,1 1 0 0 0,0-1 0 0 0,0 1 0 0 0,1-1 0 0 0,0 0 0 0 0,0 1 0 0 0,0-1 0 0 0,0 0 0 0 0,0 0 0 0 0,0 0 0 0 0,2-1 0 0 0,-1 0 1 0 0,-1-1-1 0 0,1 1 0 0 0,-1-1 1 0 0,0 0-1 0 0,1 0 1 0 0,-1 0-1 0 0,0-1 0 0 0,0 1 1 0 0,-1-1-1 0 0,1 1 0 0 0,1-4 0 0 0,1 1 7 0 0,25-26 22 0 0,-12 11-5 0 0,6-4-24 0 0,-3 4-61 0 0,-1 0-1 0 0,-1-2 0 0 0,6-11 62 0 0,19-19-274 0 0,-8 9 61 0 0,-17 19 100 0 0,10-13-86 0 0,15-25 199 0 0,-35 50 0 0 0,-2 3 0 0 0,-6 1 14 0 0,-1 6 56 0 0,0 2 32 0 0,0 0 8 0 0,0 0 2 0 0,0 0 2 0 0,-2 1 4 0 0,-1 1-69 0 0,-2 2 24 0 0,-1 0 0 0 0,1 0 0 0 0,0 0-1 0 0,-4 4-72 0 0,-32 42-159 0 0,15-18 49 0 0,6-6 33 0 0,1 1 0 0 0,1 2 77 0 0,-12 18-41 0 0,-8 10-15 0 0,2 2-1 0 0,-8 26 57 0 0,-36 67-10 0 0,58-111 9 0 0,20-38 0 0 0,-11 23 0 0 0,4-7-13 0 0,5-9-66 0 0,3-8-32 0 0,3-3-62 0 0,6-4 72 0 0,0 0 1 0 0,0-1 0 0 0,-1 0-1 0 0,0-1 1 0 0,1-1 101 0 0,33-38-45 0 0,-23 25-1 0 0,57-73-23 0 0,-41 50 26 0 0,1 2-1 0 0,3 0 44 0 0,-35 39 0 0 0,16-16 0 0 0,0-1 0 0 0,9-14 0 0 0,-19 22 0 0 0,27-36-2 0 0,-28 40 5 0 0,0-1 0 0 0,0 2 1 0 0,0-1-1 0 0,4-1-3 0 0,1-1 4 0 0,1 0 131 0 0,0-1 0 0 0,1-2-135 0 0,-11 9 62 0 0,-1 1 0 0 0,0 0 0 0 0,0-1-1 0 0,0 0 1 0 0,0 0 0 0 0,-1 0 0 0 0,1 0-1 0 0,-1 0 1 0 0,0-1 0 0 0,0 0-62 0 0,-2 4 96 0 0,0 1-7 0 0,0 0 1 0 0,1 2 4 0 0,-1 2-120 0 0,0 0 1 0 0,1-1-1 0 0,-1 1 0 0 0,-1 0 0 0 0,1-1 0 0 0,-1 1 0 0 0,1 0 0 0 0,-1-1 0 0 0,0 1 0 0 0,0-1 0 0 0,0 1 0 0 0,-1-1 1 0 0,1 1-1 0 0,-2 0 26 0 0,-32 45-543 0 0,-2 10-56 0 0,3 2-1 0 0,2 1 600 0 0,-12 24-98 0 0,11-23 100 0 0,24-45 38 0 0,-5 10 124 0 0,1 1 0 0 0,-3 10-164 0 0,14-32 33 0 0,-7 23 126 0 0,8-29-153 0 0,1 0 0 0 0,0 0-1 0 0,0 0 1 0 0,0 0 0 0 0,0 0-1 0 0,0 0 1 0 0,0 0 0 0 0,0 0-1 0 0,0 0 1 0 0,0 0 0 0 0,0 0-1 0 0,0 0-5 0 0,1-1-3 0 0,-1 1 0 0 0,0-1 0 0 0,0 1 0 0 0,1-1-1 0 0,-1 1 1 0 0,0-1 0 0 0,1 1 0 0 0,-1-1 0 0 0,0 1-1 0 0,1-1 1 0 0,-1 0 0 0 0,0 1 0 0 0,1-1-1 0 0,-1 1 1 0 0,1-1 0 0 0,-1 0 0 0 0,1 0 0 0 0,-1 1-1 0 0,1-1 1 0 0,-1 0 0 0 0,2 0 3 0 0,-1 1-12 0 0,0-1 0 0 0,0 0 0 0 0,0 0 0 0 0,0 0 0 0 0,0 0 0 0 0,0 0 0 0 0,0 0 0 0 0,0-1 0 0 0,0 1 0 0 0,0 0 0 0 0,1-1 12 0 0,2 0-45 0 0,-1-1 0 0 0,1 1 0 0 0,0-1 0 0 0,-1 0 0 0 0,0-1 0 0 0,2 0 45 0 0,19-17-48 0 0,0-1-1 0 0,4-6 49 0 0,41-49-70 0 0,-42 47 62 0 0,112-119 8 0 0,-72 84 259 0 0,53-36-259 0 0,-93 78 37 0 0,-23 19-20 0 0,41-33 670 0 0,18-10-687 0 0,-57 43 123 0 0,-1 0-1 0 0,1 0 0 0 0,-1 1 1 0 0,6-2-123 0 0,-9 3 190 0 0,-2 1 2 0 0,2 0-13 0 0,5-2-56 0 0,-5 1-25 0 0,-2 1-2 0 0,1 3-16 0 0,-1 3-74 0 0,0-1 1 0 0,-1 1-1 0 0,1-1 0 0 0,-1 1 0 0 0,0-1 0 0 0,0 0 0 0 0,-1 1 1 0 0,1-1-1 0 0,-1 0 0 0 0,-1 0 0 0 0,1 0 0 0 0,-1 0 0 0 0,0 0-6 0 0,-12 19-10 0 0,-23 38-116 0 0,8-15 45 0 0,-13 14 81 0 0,6-8-51 0 0,-33 49 40 0 0,-43 65 342 0 0,82-122-98 0 0,-11 18 111 0 0,34-50-257 0 0,1 1-1 0 0,0 0 0 0 0,-4 12-86 0 0,5-7 67 0 0,0-5-54 0 0,-1-5-35 0 0,6-8-96 0 0,1-1-38 0 0,0 0-4 0 0,2-2 6 0 0,59-42-347 0 0,18-20 501 0 0,-25 20-53 0 0,123-114 41 0 0,-103 84 12 0 0,2-1 0 0 0,-62 62 1 0 0,30-28 9 0 0,5-1-10 0 0,-31 28 25 0 0,130-98 427 0 0,-118 88-317 0 0,-22 17-63 0 0,1-1 1 0 0,0 2-1 0 0,1-1 0 0 0,9-3-72 0 0,6-3 80 0 0,-23 12-2 0 0,-2 1 3 0 0,0 0-8 0 0,0 0-1 0 0,0 0 2 0 0,-1 3 4 0 0,0 3-45 0 0,-1 0-1 0 0,0 0 0 0 0,0 0 1 0 0,0 0-1 0 0,-1 0 1 0 0,0-1-1 0 0,-2 5-32 0 0,-36 47 67 0 0,-13 22 7 0 0,46-67-73 0 0,-147 235 52 0 0,79-121 61 0 0,11-20 18 0 0,54-87-133 0 0,-3 6 56 0 0,0 1-55 0 0,10-17 8 0 0,0 0-1 0 0,0 0 1 0 0,1 0-1 0 0,-1 9-7 0 0,2-9-1 0 0,1-4 8 0 0,0 0 0 0 0,0 1 0 0 0,1-1 0 0 0,-1 0-1 0 0,1 0 1 0 0,1 1-7 0 0,-1-6-2 0 0,0 0 0 0 0,0 0-1 0 0,-1 0 1 0 0,1 0 0 0 0,0 0 0 0 0,0 0-1 0 0,0 0 1 0 0,0 0 0 0 0,0 0-1 0 0,0 0 1 0 0,1 1 0 0 0,-1-1 0 0 0,0 0-1 0 0,0 0 1 0 0,0 0 0 0 0,0 0-1 0 0,0 0 1 0 0,0 0 0 0 0,0 0 0 0 0,0 0-1 0 0,0 0 1 0 0,0 0 0 0 0,0 0 0 0 0,0 0-1 0 0,0 0 1 0 0,0 1 0 0 0,0-1-1 0 0,0 0 1 0 0,0 0 0 0 0,0 0 0 0 0,0 0-1 0 0,0 0 1 0 0,1 0 0 0 0,-1 0-1 0 0,0 0 1 0 0,0 0 0 0 0,0 0 0 0 0,0 0-1 0 0,0 0 1 0 0,0 0 0 0 0,0 0-1 0 0,0 0 1 0 0,0 0 0 0 0,0 0 0 0 0,0 0-1 0 0,1 0 1 0 0,-1 0 0 0 0,0 0-1 0 0,0 0 1 0 0,0 0 0 0 0,0 0 0 0 0,0 0 2 0 0,4 0-29 0 0,0 0 1 0 0,0 0-1 0 0,-1-1 1 0 0,1 1 0 0 0,0-1-1 0 0,0 0 1 0 0,0 0-1 0 0,-1 0 1 0 0,1 0 0 0 0,-1-1-1 0 0,1 0 1 0 0,-1 1-1 0 0,1-1 1 0 0,-1-1 0 0 0,0 1-1 0 0,0 0 29 0 0,10-9-33 0 0,0 0-1 0 0,-1-1 0 0 0,2-3 34 0 0,-4 4-14 0 0,22-22-15 0 0,17-18-6 0 0,21-15 35 0 0,80-66 0 0 0,2-1 0 0 0,-56 47 35 0 0,-82 72-10 0 0,14-9 4 0 0,1 0 1 0 0,3 1-30 0 0,11-9 29 0 0,-32 23-1 0 0,0-1 31 0 0,0 2 0 0 0,4-3-59 0 0,-10 9 102 0 0,6 1 154 0 0,-11 3-154 0 0,0 4-54 0 0,-1 0-1 0 0,0 1 1 0 0,-1-1 0 0 0,1 0 0 0 0,-1 0 0 0 0,-1 0 0 0 0,1 0 0 0 0,-4 5-48 0 0,-8 15 225 0 0,-10 14-225 0 0,3-6 108 0 0,-83 143 672 0 0,-27 25-780 0 0,123-192 30 0 0,-53 83 225 0 0,52-78-199 0 0,1-1 0 0 0,1 1-1 0 0,0 0 1 0 0,1 1 0 0 0,0 5-56 0 0,5-20 1 0 0,1 0 1 0 0,-1 0-1 0 0,1 0 1 0 0,0-1-1 0 0,0 1 1 0 0,0 0-1 0 0,0 0-1 0 0,0 0 2 0 0,0-1 0 0 0,1 1 0 0 0,-1-1-1 0 0,1 1 1 0 0,-1-1 0 0 0,2 2-2 0 0,-2-3 0 0 0,0 0 1 0 0,0 0 0 0 0,0 0 0 0 0,0 0 0 0 0,0 1 0 0 0,0-1 0 0 0,0 0-1 0 0,0 0 1 0 0,0 0 0 0 0,0 0 0 0 0,0 0 0 0 0,0 0 0 0 0,1 1 0 0 0,-1-1 0 0 0,0 0 0 0 0,0 0 0 0 0,0 0 0 0 0,0 0 0 0 0,0 0 0 0 0,0 0 0 0 0,1 0 0 0 0,-1 0-1 0 0,0 0 1 0 0,0 0 0 0 0,0 1 0 0 0,0-1 0 0 0,1 0 0 0 0,-1 0 0 0 0,0 0 0 0 0,0 0 0 0 0,0 0-1 0 0,4 1-15 0 0,0-1 0 0 0,-1 1 0 0 0,1-1 0 0 0,0 1 0 0 0,-1-1 0 0 0,1 0 0 0 0,0-1 0 0 0,0 1 0 0 0,-1 0 0 0 0,1-1 0 0 0,0 0 0 0 0,2-1 15 0 0,4-2-3 0 0,-1-1 0 0 0,0 0 0 0 0,-1 0 0 0 0,5-4 3 0 0,32-26-28 0 0,-32 23 4 0 0,120-103 13 0 0,-65 55 11 0 0,115-97-172 0 0,15-8-1040 0 0,-115 102 716 0 0,-76 59 483 0 0,0-1 0 0 0,1 1-1 0 0,-1 1 1 0 0,3-1 13 0 0,5-1 3 0 0,-12 4 17 0 0,6-1 160 0 0,-9 6-90 0 0,1 2-54 0 0,0 0-1 0 0,-1 0 0 0 0,0 0 1 0 0,0 0-1 0 0,-1 0 0 0 0,0 3-35 0 0,-2 3 92 0 0,1-1-1 0 0,-2 0 0 0 0,0 3-91 0 0,-9 17 582 0 0,-17 28-582 0 0,29-57 12 0 0,-23 41 534 0 0,-25 33-546 0 0,-33 35 477 0 0,80-109-468 0 0,-56 83 623 0 0,51-75-527 0 0,-14 19 244 0 0,18-26-304 0 0,1 1 1 0 0,0 0-1 0 0,0 1 1 0 0,0-1-1 0 0,1 0 1 0 0,-1 2-46 0 0,2-4 89 0 0,0-2-37 0 0,0 0-138 0 0,2 1-14 0 0,8 1 2 0 0,-10-2 89 0 0,1 0 0 0 0,-1 0-1 0 0,1 0 1 0 0,-1 0 0 0 0,0 0-1 0 0,1 0 1 0 0,-1 0 0 0 0,1 0-1 0 0,-1 0 1 0 0,1 0 0 0 0,-1 0-1 0 0,0 0 1 0 0,1 0 0 0 0,-1 0 9 0 0,12-4-92 0 0,-1 0 0 0 0,1 0 1 0 0,-1-1-1 0 0,0 0 1 0 0,-1-1-1 0 0,8-6 92 0 0,34-25-512 0 0,39-37 512 0 0,65-56-365 0 0,-146 122 301 0 0,-8 7-3 0 0,-2 1 61 0 0,0 1 0 0 0,0 0-1 0 0,0 0 1 0 0,1-1 0 0 0,-1 1-1 0 0,0 0 1 0 0,0 0 0 0 0,1-1-1 0 0,-1 1 1 0 0,0 0 6 0 0,2 4 11 0 0,-1-1 13 0 0,-1 0 0 0 0,0 0 0 0 0,0 0 1 0 0,0 0-1 0 0,-1-1 0 0 0,1 1 0 0 0,-1 0 0 0 0,-1 3-24 0 0,-1 3 103 0 0,-1 0 0 0 0,-2 6-103 0 0,-42 77 641 0 0,25-51-454 0 0,-9 26-187 0 0,29-61 27 0 0,1 0-1 0 0,0-1 1 0 0,-1 8-27 0 0,2-11 11 0 0,1 1-1 0 0,0-1 1 0 0,0 0 0 0 0,0 0-1 0 0,0 1 1 0 0,0-1 0 0 0,0 0-1 0 0,1 0 1 0 0,0 1-11 0 0,1-1 111 0 0,-1-1-97 0 0,1-1 0 0 0,-1 0 1 0 0,1 0-1 0 0,0 0 1 0 0,-1 0-1 0 0,1 0 1 0 0,0 0-1 0 0,0 0 1 0 0,-1 0-1 0 0,1-1 1 0 0,0 1-1 0 0,0-1 0 0 0,0 0 1 0 0,0 1-1 0 0,0-1 1 0 0,0 0-1 0 0,0 0 1 0 0,0 0-1 0 0,0 0 1 0 0,0 0-1 0 0,-1-1 1 0 0,1 1-1 0 0,0-1 0 0 0,0 1 1 0 0,0-1-15 0 0,7-3 25 0 0,-1 0 1 0 0,0 0-1 0 0,0-1 1 0 0,6-4-26 0 0,1-1 38 0 0,31-22-44 0 0,22-21 6 0 0,4-3-78 0 0,25-20-270 0 0,-72 58-110 0 0,8-4 458 0 0,-10 7-481 0 0,14-12 481 0 0,-24 16-128 0 0,-3 4 46 0 0,-8 6 182 0 0,-2 4 50 0 0,-1 5-53 0 0,-1 0-1 0 0,0 0 0 0 0,0 0 1 0 0,-1 0-1 0 0,0 0 0 0 0,-3 5-96 0 0,-8 14 505 0 0,-4 5-505 0 0,9-18 109 0 0,-13 22 72 0 0,9-15-82 0 0,0 0 0 0 0,2 1 0 0 0,0 1-99 0 0,3-2 22 0 0,2-5-26 0 0,-4 8 4 0 0,6-16 0 0 0,0-1 0 0 0,0 0 0 0 0,1 1 0 0 0,0-1 0 0 0,0 1 0 0 0,1 0 0 0 0,0 0 0 0 0,-1 4 0 0 0,2 8 0 0 0,0-4 0 0 0,1-5-10 0 0,0-11 8 0 0,0 0 0 0 0,0 1 1 0 0,0-1-1 0 0,0 0 0 0 0,0 0 1 0 0,0 0-1 0 0,0 0 0 0 0,0 1 1 0 0,0-1-1 0 0,0 0 1 0 0,0 0-1 0 0,0 0 0 0 0,0 0 1 0 0,1 0-1 0 0,-1 1 0 0 0,0-1 1 0 0,0 0-1 0 0,0 0 0 0 0,0 0 1 0 0,0 0-1 0 0,0 0 0 0 0,0 1 1 0 0,0-1-1 0 0,1 0 1 0 0,-1 0-1 0 0,0 0 2 0 0,7 7-25 0 0,-7-7 21 0 0,0 0 1 0 0,0 0 0 0 0,0 0 0 0 0,0 1 0 0 0,1-1 0 0 0,-1 0 0 0 0,0 0 0 0 0,0 0-1 0 0,0 0 1 0 0,1 0 0 0 0,-1 0 0 0 0,0 0 0 0 0,0 0 0 0 0,0 1 0 0 0,1-1-1 0 0,-1 0 1 0 0,0 0 0 0 0,0 0 0 0 0,1 0 0 0 0,-1 0 0 0 0,0 0 0 0 0,0 0 0 0 0,1 0 3 0 0,2 0-13 0 0,1 0 1 0 0,0 0 0 0 0,0 0 0 0 0,0 0 0 0 0,0-1 0 0 0,0 1-1 0 0,-1-1 1 0 0,3-1 12 0 0,16-9-67 0 0,-5 2 37 0 0,7-2-282 0 0,0-2 0 0 0,3-3 312 0 0,-25 14-63 0 0,3-1-156 0 0,-1 1-1 0 0,1-1 0 0 0,0 1 1 0 0,5-2 219 0 0,-5 1-465 0 0,1 1 0 0 0,4-4 465 0 0,-8 4-429 0 0,-2 2 180 0 0,0 0 79 0 0,0 0 12 0 0,0 3 116 0 0,0-1 55 0 0,0 0-1 0 0,0 0 1 0 0,-1 0-1 0 0,1 1 0 0 0,0-1 1 0 0,-1 0-1 0 0,1 0 1 0 0,-1 0-1 0 0,0 0-12 0 0,-2 7 65 0 0,-1 2 175 0 0,0-1 0 0 0,0 0 1 0 0,-1 0-1 0 0,-3 4-240 0 0,1-4 231 0 0,0 1 1 0 0,1 0 0 0 0,0 1 0 0 0,1-1-1 0 0,-1 7-231 0 0,3-12 105 0 0,0 1 0 0 0,0-1-1 0 0,-1 2-104 0 0,-6 13 118 0 0,10-19-46 0 0,0-2 27 0 0,0 0-15 0 0,2 2-11 0 0,-1-1-66 0 0,0 0-1 0 0,1 0 1 0 0,0 0 0 0 0,-1 1-1 0 0,1-2 1 0 0,0 1-1 0 0,-1 0 1 0 0,1 0 0 0 0,0 0-1 0 0,0-1 1 0 0,0 1-1 0 0,0-1 1 0 0,-1 0 0 0 0,1 1-1 0 0,0-1 1 0 0,0 0-1 0 0,0 0 1 0 0,0 0 0 0 0,0-1-1 0 0,0 1 1 0 0,1 0-7 0 0,3-2 13 0 0,0 0 1 0 0,0-1-1 0 0,0 1 0 0 0,0-1 1 0 0,0 0-1 0 0,5-4-13 0 0,7-6 15 0 0,6-7-15 0 0,-21 18-2 0 0,70-63 69 0 0,22-29-67 0 0,31-29-3 0 0,-51 60-41 0 0,3 3 0 0 0,11-3 44 0 0,103-77 0 0 0,-150 105 0 0 0,13-17 0 0 0,3-2 0 0 0,-1 6-3 0 0,-42 37 26 0 0,0 1 1 0 0,0 1-1 0 0,2-1-23 0 0,-8 5 7 0 0,6-3 238 0 0,11-3-245 0 0,-24 10 105 0 0,-2 1-2 0 0,0 0-6 0 0,0 0-1 0 0,1 3 0 0 0,-1 2-73 0 0,0-1-1 0 0,0 1 1 0 0,0 0-1 0 0,-1-1 1 0 0,1 1 0 0 0,-1 0-1 0 0,0-1 1 0 0,0 1-1 0 0,-1-1 1 0 0,1 1-1 0 0,-2 1-22 0 0,-5 8 96 0 0,-6 7-96 0 0,0 0 36 0 0,-22 38-79 0 0,-28 43-138 0 0,-113 159 9 0 0,96-150 318 0 0,70-95-92 0 0,2 0 1 0 0,0 1 0 0 0,0 0 0 0 0,2 0 0 0 0,-4 11-55 0 0,11-26 35 0 0,2-1-98 0 0,0 0 45 0 0,0-1-1 0 0,-1 0 1 0 0,1 0 0 0 0,0 0-1 0 0,0 1 1 0 0,0-2 0 0 0,0 1-1 0 0,0 0 1 0 0,0 0-1 0 0,0-1 1 0 0,0 1 0 0 0,0-1-1 0 0,-1 1 1 0 0,1-1-1 0 0,0 0 1 0 0,0 0 0 0 0,-1 0-1 0 0,2 0 19 0 0,6-5-83 0 0,0-1 0 0 0,0 1-1 0 0,0-1 84 0 0,-6 4-29 0 0,22-20-432 0 0,17-19 461 0 0,-11 10-211 0 0,75-75-781 0 0,107-105-594 0 0,5 6 222 0 0,-48 51 379 0 0,-4 20 495 0 0,-153 125 485 0 0,72-49 4 0 0,-48 35 20 0 0,-30 19 41 0 0,0 1 1 0 0,0 0-1 0 0,3-1-60 0 0,-7 4 117 0 0,-3 1 117 0 0,0 0 48 0 0,-1 2 8 0 0,0 4-165 0 0,-1-1 0 0 0,0 1 1 0 0,0-1-1 0 0,0 0 1 0 0,-1 0-1 0 0,0 0 0 0 0,0-1 1 0 0,-2 3-126 0 0,-7 9 597 0 0,-13 11-597 0 0,8-9 209 0 0,-24 29 156 0 0,1 1-1 0 0,-16 28-364 0 0,4 2 92 0 0,-21 20-92 0 0,-120 132 216 0 0,128-157-86 0 0,-32 40 268 0 0,65-77-239 0 0,-10 14 65 0 0,35-40-153 0 0,0 0-1 0 0,1 0 1 0 0,0 0 0 0 0,-1 5-71 0 0,-8 20 166 0 0,14-32-94 0 0,1-3-28 0 0,2-1-109 0 0,20-13-34 0 0,-2-1 1 0 0,0-1-1 0 0,0 0 0 0 0,16-20 99 0 0,27-25-246 0 0,23-14 246 0 0,5-5-126 0 0,76-83-170 0 0,-65 62 148 0 0,-68 68 107 0 0,35-34-174 0 0,36-24 215 0 0,91-57-192 0 0,-174 132 193 0 0,15-6-1 0 0,-26 16 40 0 0,0 0 0 0 0,1 1 0 0 0,0 0 1 0 0,4 0-41 0 0,-14 4 137 0 0,-2 1 20 0 0,0 0 3 0 0,0 3-10 0 0,-1 2-119 0 0,1-1 0 0 0,-1 1 0 0 0,0-1 1 0 0,0 1-1 0 0,0-1 0 0 0,0 1 0 0 0,-2 0-31 0 0,-4 13 134 0 0,-4 3-134 0 0,9-15 12 0 0,-26 42-4 0 0,-1-1 0 0 0,-16 18-8 0 0,14-22-2 0 0,-71 101 2 0 0,-7 9 0 0 0,78-109 70 0 0,-24 36 253 0 0,37-51-49 0 0,-11 25-274 0 0,22-38 230 0 0,1-1-1 0 0,-2 11-229 0 0,7-22 48 0 0,1-2-36 0 0,-1-1 0 0 0,1 0 0 0 0,-1 0 0 0 0,1 0 0 0 0,0 1 0 0 0,0-1 0 0 0,0 0 0 0 0,0 0 0 0 0,0 1 0 0 0,0-1 0 0 0,0 1-12 0 0,0 1 17 0 0,2 8-20 0 0,-2-11 2 0 0,0 0 0 0 0,0 0-1 0 0,0 0 1 0 0,0 0 0 0 0,0 0-1 0 0,0 0 1 0 0,0 0 0 0 0,0 0-1 0 0,0 0 1 0 0,1 1 0 0 0,-1-1-1 0 0,0 0 1 0 0,0 0 0 0 0,0 0-1 0 0,0 0 1 0 0,0 0 0 0 0,0 0-1 0 0,0 0 1 0 0,0 0 0 0 0,0 0-1 0 0,0 0 1 0 0,0 0 0 0 0,0 0-1 0 0,0 0 1 0 0,0 0 0 0 0,1 0-1 0 0,-1 0 1 0 0,0 0 0 0 0,0 0-1 0 0,0 1 1 0 0,0-1 0 0 0,0 0-1 0 0,0 0 1 0 0,0 0 0 0 0,0 0-1 0 0,0 0 1 0 0,0 0 0 0 0,0 0-1 0 0,1 0 1 0 0,-1-1 0 0 0,0 1-1 0 0,0 0 1 0 0,0 0 0 0 0,0 0-1 0 0,0 0 1 0 0,0 0 0 0 0,0 0-1 0 0,0 0 1 0 0,0 0 0 0 0,0 0-1 0 0,0 0 1 0 0,1 0 0 0 0,-1 0-1 0 0,0 0 1 0 0,0 0 0 0 0,0 0-1 0 0,0 0 1 0 0,0 0 0 0 0,0 0 1 0 0,14-6-42 0 0,0-1 1 0 0,-1 0-1 0 0,1-1 1 0 0,-2 0-1 0 0,1-1 1 0 0,0-1 41 0 0,29-25-83 0 0,1-5 83 0 0,-21 20-23 0 0,230-219-366 0 0,-212 199 211 0 0,23-30 178 0 0,-35 35-14 0 0,2-2-1 0 0,10-8 15 0 0,10-3-47 0 0,-10 9 27 0 0,7-9 20 0 0,16-15 0 0 0,5 0 0 0 0,-64 61-3 0 0,-3 1 6 0 0,1-1-1 0 0,-1 1 0 0 0,1 0 1 0 0,-1 0-1 0 0,0-1 1 0 0,0 1-1 0 0,0-1 0 0 0,1 0-2 0 0,-1 0 75 0 0,-3 4-6 0 0,-4 3-52 0 0,1 1 0 0 0,0-1 1 0 0,0 1-1 0 0,1 0 0 0 0,-1 0 0 0 0,0 3-17 0 0,-13 17 25 0 0,-12 12-25 0 0,-21 28 0 0 0,-71 120 0 0 0,-36 48 0 0 0,69-110 376 0 0,3 7-376 0 0,77-116 72 0 0,1-1-1 0 0,-1 6-71 0 0,3-5 72 0 0,6-15-70 0 0,0 0-1 0 0,0 0 1 0 0,0 0 0 0 0,0 0-1 0 0,0 0 1 0 0,0 0 0 0 0,0 0-1 0 0,0 0 1 0 0,0 1 0 0 0,0-1 0 0 0,0 0-1 0 0,0 0 1 0 0,0 0 0 0 0,0 0-1 0 0,0 0 1 0 0,0 0 0 0 0,0 1-1 0 0,0-1 1 0 0,0 0 0 0 0,0 0 0 0 0,0 0-1 0 0,0 0 1 0 0,0 0 0 0 0,0 0-1 0 0,0 0 1 0 0,0 1 0 0 0,0-1-1 0 0,0 0 1 0 0,0 0 0 0 0,0 0 0 0 0,0 0-1 0 0,0 0 1 0 0,0 0 0 0 0,1 0-1 0 0,-1 0 1 0 0,0 0 0 0 0,0 1-1 0 0,0-1 1 0 0,0 0 0 0 0,0 0-2 0 0,1 1-4 0 0,0-1 0 0 0,1 1 0 0 0,-1 0 0 0 0,0-1-1 0 0,0 1 1 0 0,1-1 0 0 0,-1 1 0 0 0,0-1 0 0 0,0 0 0 0 0,1 0 0 0 0,-1 1 0 0 0,0-1 0 0 0,1 0 0 0 0,-1 0 0 0 0,1 0-1 0 0,-1 0 1 0 0,0-1 0 0 0,1 1 0 0 0,-1 0 0 0 0,0 0 0 0 0,1-1 0 0 0,-1 1 0 0 0,0-1 0 0 0,1 0 4 0 0,5-2-24 0 0,0-1 1 0 0,0 0-1 0 0,0 0 1 0 0,0-1 23 0 0,-7 5 0 0 0,28-20-11 0 0,-1-2 1 0 0,5-5 10 0 0,50-52-47 0 0,-60 57 40 0 0,197-188-117 0 0,-116 115-55 0 0,136-122-382 0 0,-196 180 432 0 0,66-54-30 0 0,-76 63 147 0 0,10-6 224 0 0,-31 27-77 0 0,-10 6 129 0 0,-2 1 59 0 0,0 0 11 0 0,0 0-16 0 0,-1 3-81 0 0,-1 7-141 0 0,0 0 1 0 0,-1 0-1 0 0,-1 0 1 0 0,0 0-1 0 0,0-1 1 0 0,-1 0-1 0 0,0 0 1 0 0,-4 6-97 0 0,-32 45 341 0 0,-107 150-11 0 0,-67 75-29 0 0,192-254-198 0 0,3-5 82 0 0,-2 8-185 0 0,20-31 53 0 0,2-3-13 0 0,5 0-59 0 0,0 0 0 0 0,0-1 1 0 0,0 0-1 0 0,0 0 0 0 0,0 0 0 0 0,-1-1 0 0 0,6-2 19 0 0,2-1-61 0 0,0-2 0 0 0,4-1 61 0 0,41-28-267 0 0,-2-2 1 0 0,-1-2 0 0 0,47-47 266 0 0,-24 12-544 0 0,-15 15 9 0 0,18-11 535 0 0,-71 63-7 0 0,1 1-1 0 0,4-2 8 0 0,15-10 71 0 0,-27 18 15 0 0,-2 1 8 0 0,0 0 10 0 0,0 2 35 0 0,1 4-91 0 0,0-1 0 0 0,0 0-1 0 0,-1 0 1 0 0,0 1 0 0 0,0-1 0 0 0,0 0 0 0 0,-1 0 0 0 0,0 1 0 0 0,0-1 0 0 0,-1 2-48 0 0,-9 25 308 0 0,-1 0 1 0 0,-14 22-309 0 0,-36 59 365 0 0,3-6-118 0 0,48-86-211 0 0,0-1 80 0 0,-6 18-116 0 0,14-32 7 0 0,1 0 0 0 0,0 1-1 0 0,1-1 1 0 0,0 1-1 0 0,0-1 1 0 0,0 1 0 0 0,1-1-1 0 0,0 4-6 0 0,0-8 2 0 0,0 0-1 0 0,0 0 0 0 0,0 0 1 0 0,0-1-1 0 0,1 1 0 0 0,-1 0 1 0 0,1 0-1 0 0,-1-1 0 0 0,1 1 1 0 0,0 0-1 0 0,0-1 0 0 0,0 1 1 0 0,-1-1-1 0 0,2 1 0 0 0,-1-1 1 0 0,0 1-1 0 0,0-1 0 0 0,0 0 1 0 0,1 1-1 0 0,-1-1 0 0 0,0 0 1 0 0,1 0-1 0 0,0 0 0 0 0,-1 0 1 0 0,1 0-1 0 0,-1 0 0 0 0,1-1 1 0 0,0 1-1 0 0,0-1 0 0 0,-1 1 1 0 0,1-1-1 0 0,0 1 0 0 0,0-1 1 0 0,-1 0-1 0 0,1 0 0 0 0,0 0 1 0 0,0 0-1 0 0,0 0 0 0 0,0 0 1 0 0,-1-1-1 0 0,1 1 0 0 0,0-1 1 0 0,0 1-1 0 0,-1-1 0 0 0,2 0-1 0 0,8-4-18 0 0,-1 0 1 0 0,0 0-1 0 0,0-1 0 0 0,2-3 18 0 0,3-1-26 0 0,24-18-284 0 0,-2-1 1 0 0,21-23 309 0 0,-25 23-182 0 0,42-43-553 0 0,-47 44 416 0 0,-8 10-375 0 0,17-11 694 0 0,-20 16-411 0 0,0 0 0 0 0,-1-2-1 0 0,3-4 412 0 0,1-5-302 0 0,-19 23 204 0 0,-1 1 53 0 0,0 0 213 0 0,0 0 96 0 0,-1 2 21 0 0,0 0-252 0 0,-29 48 1170 0 0,2 1 1 0 0,-2 10-1204 0 0,21-36-751 0 0,7-19-741 0 0,1 0 1 0 0,0-1 0 0 0,0 4 1491 0 0,0 16-6095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4:18.75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164 264 6447 0 0,'0'0'499'0'0,"0"0"-146"0"0,0 0 613 0 0,0 0 303 0 0,0 0 62 0 0,0 0-149 0 0,0 0-668 0 0,0 0-290 0 0,0 0-58 0 0,-1 2-20 0 0,-1 3-114 0 0,-1 0 0 0 0,-1 0 1 0 0,1 0-1 0 0,0-1 1 0 0,-3 3-33 0 0,-9 11 68 0 0,-12 20-50 0 0,-44 63 34 0 0,43-65 182 0 0,27-35-158 0 0,1-1 16 0 0,0 0 4 0 0,2 1 0 0 0,0 0-71 0 0,1 0-1 0 0,-1-1 0 0 0,0 1 0 0 0,1-1 1 0 0,-1 0-1 0 0,1 0 0 0 0,-1 0 1 0 0,0 0-1 0 0,1 0 0 0 0,-1 0 0 0 0,0 0 1 0 0,1-1-1 0 0,-1 0 0 0 0,0 1 1 0 0,1-1-1 0 0,1-1-24 0 0,5-2 93 0 0,1-1 0 0 0,-1 0 0 0 0,3-2-93 0 0,-10 5 11 0 0,58-38 342 0 0,19-20-353 0 0,-45 34 4 0 0,4-4 92 0 0,-2-1-1 0 0,-1-2 1 0 0,23-30-96 0 0,-43 46 155 0 0,-14 15-66 0 0,-1 2-8 0 0,0 0 34 0 0,-2 0 144 0 0,1-1-211 0 0,-1 0 0 0 0,0 0 0 0 0,1 1 0 0 0,-1-1 0 0 0,0 1 0 0 0,0-1 0 0 0,1 1-1 0 0,-1 0 1 0 0,0 0 0 0 0,0 0 0 0 0,0 0 0 0 0,1 0 0 0 0,-1 0 0 0 0,0 0 0 0 0,0 0 0 0 0,0 1 0 0 0,1-1 0 0 0,-1 1 0 0 0,0 0 0 0 0,1-1 0 0 0,-1 1 0 0 0,0 0 0 0 0,0 0-48 0 0,-5 4 113 0 0,-1 0-1 0 0,1 0 0 0 0,-1 1 0 0 0,-1 2-112 0 0,2-2 90 0 0,-14 11 73 0 0,3-3-140 0 0,1 1-1 0 0,-3 5-22 0 0,-12 15-24 0 0,1 2 0 0 0,2 2 0 0 0,0 3 24 0 0,17-22-3 0 0,2 0 0 0 0,0 1 0 0 0,1 0 0 0 0,-2 11 3 0 0,11-32-1 0 0,0 0-1 0 0,0 0 0 0 0,0 1 1 0 0,0-1-1 0 0,0 0 1 0 0,0 0-1 0 0,0 0 0 0 0,0 0 1 0 0,0 1-1 0 0,0-1 1 0 0,0 0-1 0 0,0 0 0 0 0,0 0 1 0 0,0 0-1 0 0,0 1 1 0 0,0-1-1 0 0,0 0 0 0 0,0 0 1 0 0,0 0-1 0 0,0 0 1 0 0,0 1-1 0 0,0-1 0 0 0,0 0 1 0 0,0 0-1 0 0,0 0 1 0 0,0 0-1 0 0,0 0 0 0 0,0 1 1 0 0,1-1-1 0 0,-1 0 2 0 0,0 1-11 0 0,1 0 0 0 0,0 1 0 0 0,0-1 0 0 0,0 0 0 0 0,-1 0 0 0 0,1 1 0 0 0,0-1 0 0 0,1 0 0 0 0,-1 0-1 0 0,0 0 1 0 0,0 0 0 0 0,0-1 0 0 0,1 1 0 0 0,-1 0 0 0 0,0 0 0 0 0,1-1 0 0 0,-1 1 0 0 0,0-1 0 0 0,1 1 0 0 0,-1-1 0 0 0,1 0 0 0 0,-1 1-1 0 0,1-1 1 0 0,-1 0 0 0 0,1 0 0 0 0,-1 0 11 0 0,2-1-39 0 0,0 1-1 0 0,0-1 1 0 0,0 0-1 0 0,0 0 1 0 0,0 0-1 0 0,0 0 1 0 0,-1 0-1 0 0,1-1 40 0 0,22-14-229 0 0,-8 4 113 0 0,28-18-119 0 0,15-16 235 0 0,4-2-73 0 0,91-70 62 0 0,-112 85 11 0 0,7-7 0 0 0,-1-2 0 0 0,5-7 0 0 0,-22 14 12 0 0,-6 7 54 0 0,25-20-66 0 0,-49 46 93 0 0,-2 2 120 0 0,-2-1 27 0 0,1 1-217 0 0,0 0 0 0 0,0-1 0 0 0,0 1-1 0 0,1 0 1 0 0,-1 0 0 0 0,0 0 0 0 0,0-1-1 0 0,0 1 1 0 0,0 0 0 0 0,0 0 0 0 0,0 0 0 0 0,0 0-1 0 0,0 1 1 0 0,0-1 0 0 0,1 0 0 0 0,-1 0-1 0 0,0 1 1 0 0,0-1 0 0 0,0 0 0 0 0,0 1 0 0 0,0-1-1 0 0,1 1 1 0 0,-1-1 0 0 0,0 1-23 0 0,-3 2 112 0 0,0 0 0 0 0,0 0 0 0 0,1 1 0 0 0,-2 1-112 0 0,-2 3 135 0 0,-16 15 242 0 0,-102 99-4 0 0,-1 2-251 0 0,84-82-68 0 0,-112 124 626 0 0,137-147-392 0 0,1 1 0 0 0,1 0 0 0 0,-12 23-288 0 0,26-42 14 0 0,1 0 0 0 0,-1-1 0 0 0,1 1 0 0 0,0 0-1 0 0,-1 0 1 0 0,1 0 0 0 0,0 0 0 0 0,0 0 0 0 0,-1 0 0 0 0,1 0-1 0 0,0 0 1 0 0,0 0 0 0 0,0 1-14 0 0,0-1 2 0 0,1-1 0 0 0,-1 1 0 0 0,0 0 0 0 0,1-1 0 0 0,-1 1 0 0 0,0-1 0 0 0,1 1 0 0 0,-1-1 0 0 0,1 1 0 0 0,-1-1 0 0 0,0 1-1 0 0,1-1 1 0 0,-1 0 0 0 0,1 1 0 0 0,0-1 0 0 0,-1 1 0 0 0,1-1 0 0 0,-1 0 0 0 0,1 0 0 0 0,0 1-2 0 0,1 0-5 0 0,0-1 1 0 0,1 1-1 0 0,-1-1 0 0 0,0 1 1 0 0,0-1-1 0 0,1 0 5 0 0,1 1-26 0 0,1-2 1 0 0,-1 1-1 0 0,1 0 1 0 0,-1-1-1 0 0,0 0 0 0 0,1 0 1 0 0,-1 0-1 0 0,0-1 1 0 0,1 0-1 0 0,-1 1 1 0 0,4-4 25 0 0,6-3-55 0 0,-1 0 0 0 0,11-10 55 0 0,102-74-158 0 0,-86 64 140 0 0,44-37 18 0 0,-39 30 0 0 0,38-24 0 0 0,64-38 0 0 0,-129 85 0 0 0,-6 6 16 0 0,-10 5 66 0 0,-3 3 22 0 0,0 0-92 0 0,-5 11 160 0 0,0 1 1 0 0,-1-2 0 0 0,0 1-1 0 0,-9 11-172 0 0,-166 224 648 0 0,129-176-648 0 0,-15 24 0 0 0,47-65 10 0 0,11-18 3 0 0,1 1 1 0 0,1 0 0 0 0,0 1-1 0 0,-3 7-13 0 0,11-20 0 0 0,-1 0 0 0 0,0 1 0 0 0,1-1 0 0 0,-1 0 0 0 0,1 1 0 0 0,0-1 0 0 0,0 10-19 0 0,0-12 15 0 0,0 0-1 0 0,0 1 0 0 0,0-1 0 0 0,0 0 1 0 0,0 0-1 0 0,0 0 0 0 0,1 1 0 0 0,-1-1 1 0 0,0 0-1 0 0,0 0 0 0 0,0 0 0 0 0,0 1 1 0 0,0-1-1 0 0,0 0 0 0 0,0 0 0 0 0,1 0 1 0 0,-1 0-1 0 0,0 1 0 0 0,0-1 0 0 0,0 0 1 0 0,1 0 3 0 0,2 4-243 0 0,1-1 0 0 0,0 1 0 0 0,1-1 0 0 0,0 1 244 0 0,-3-3-754 0 0,0 0 0 0 0,0 0 1 0 0,0 0-1 0 0,1 0 1 0 0,-1 0-1 0 0,0 0 1 0 0,2-1 753 0 0,15 2-6694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6:54.696"/>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492 0 455 0 0,'0'0'1895'0'0,"0"0"229"0"0,0 0 99 0 0,0 0-233 0 0,0 0-1040 0 0,0 0-461 0 0,0 0-89 0 0,0 0-47 0 0,0 0-134 0 0,0 0-54 0 0,-1 2-6 0 0,0 0-109 0 0,0-1-1 0 0,0 1 1 0 0,0 0 0 0 0,0-1 0 0 0,0 0-1 0 0,0 1 1 0 0,0-1 0 0 0,-1 1 0 0 0,1-1-1 0 0,-1 0-49 0 0,-4 3 78 0 0,4-3-49 0 0,0 0 0 0 0,0 0 0 0 0,1 0 0 0 0,-1 0 0 0 0,0 0 0 0 0,1 1 0 0 0,-1-1 0 0 0,1 1 0 0 0,0-1 0 0 0,-1 1-29 0 0,-2 6 137 0 0,3-6-78 0 0,0 0-1 0 0,-1 0 0 0 0,1 0 1 0 0,0-1-1 0 0,-1 1 0 0 0,1 0 1 0 0,-2 1-59 0 0,-4 3 197 0 0,2-2-54 0 0,0 0 0 0 0,1 0 0 0 0,-1 0 0 0 0,1 1 0 0 0,-2 2-143 0 0,-9 16 420 0 0,9-13-145 0 0,0 0 0 0 0,-3 2-275 0 0,-17 18 418 0 0,9-11 142 0 0,-6 11-560 0 0,-25 33 339 0 0,13-17 76 0 0,-6 14-415 0 0,-44 68 459 0 0,65-96-61 0 0,-10 25-398 0 0,18-36 54 0 0,7-9-31 0 0,1-1 0 0 0,-3 8-23 0 0,1-2-457 0 0,2-2-191 0 0,1-1-36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6:55.423"/>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529 0 3223 0 0,'0'0'410'0'0,"0"0"508"0"0,0 0 224 0 0,0 0 46 0 0,0 0-67 0 0,0 0-324 0 0,0 0-145 0 0,0 0-32 0 0,-1 2-50 0 0,0 1-391 0 0,1-2-7 0 0,0-1-1 0 0,0 1 1 0 0,-1 0-1 0 0,1 0 1 0 0,-1 0-1 0 0,1 0 1 0 0,-1-1-1 0 0,1 1 1 0 0,-1 0-1 0 0,0 0-171 0 0,-4 7 242 0 0,3-6 39 0 0,1 0 20 0 0,-3 7 3 0 0,3-7-9 0 0,-1 0-40 0 0,-3 4-77 0 0,2-3-75 0 0,0 1-1 0 0,0-1 1 0 0,0 1 0 0 0,1 0 0 0 0,-2 2-103 0 0,1 0 78 0 0,1-1 1 0 0,-1 0 0 0 0,-1 0-1 0 0,1-1 1 0 0,-1 1 0 0 0,0 0-1 0 0,0-1-78 0 0,-1 2 79 0 0,1 0 0 0 0,-1 0 0 0 0,1 1 0 0 0,-1 3-79 0 0,-6 8 115 0 0,-24 40 151 0 0,9-15-37 0 0,-15 18-229 0 0,27-43 9 0 0,-1 2 4 0 0,-4 6-13 0 0,-74 131 150 0 0,69-117-88 0 0,-1 5-16 0 0,-14 22 84 0 0,24-43-112 0 0,1 1-1 0 0,1 0 1 0 0,2 1-1 0 0,0 0 1 0 0,1 1 0 0 0,-1 10-18 0 0,6-8-1360 0 0,3-16-4218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6:56.115"/>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667 1 4143 0 0,'7'7'319'0'0,"-5"-6"18"0"0,-2-1 858 0 0,0 0 394 0 0,0 0 78 0 0,0 0-167 0 0,0 0-776 0 0,0 0-343 0 0,0 0-70 0 0,0 0-42 0 0,0 0-118 0 0,-2 2-50 0 0,-2 3-61 0 0,-5 6 155 0 0,0-1-1 0 0,-1 0 1 0 0,-8 6-195 0 0,9-9 171 0 0,0 0 0 0 0,1 1-1 0 0,1 0 1 0 0,-1 0 0 0 0,1 0-1 0 0,-2 5-170 0 0,-2 0 503 0 0,-4 5-503 0 0,-9 11 369 0 0,1 5 672 0 0,-12 24-1041 0 0,9-13 623 0 0,-27 49 773 0 0,-1 10-1396 0 0,38-71 18 0 0,-7 13 40 0 0,-1 8-58 0 0,8-11 0 0 0,-5 12 0 0 0,-25 45 0 0 0,-75 101-736 0 0,76-131-4593 0 0,31-49 42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6:56.743"/>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539 49 455 0 0,'8'-9'107'0'0,"-2"1"440"0"0,-5 6 162 0 0,-1 2 26 0 0,0 0 30 0 0,0 0 96 0 0,0 0 41 0 0,0 0 8 0 0,0-1 49 0 0,3-21 4814 0 0,-4 21-4973 0 0,-5-3-28 0 0,3 2-68 0 0,-15 2 344 0 0,18 0-1037 0 0,0 0-1 0 0,-1 0 0 0 0,1 0 1 0 0,0 0-1 0 0,0 0 0 0 0,0 0 1 0 0,-1 0-1 0 0,1 1 0 0 0,0-1 1 0 0,0 0-1 0 0,0 0 0 0 0,0 0 1 0 0,-1 0-1 0 0,1 0 0 0 0,0 0 1 0 0,0 0-1 0 0,0 0 0 0 0,0 0 1 0 0,0 1-1 0 0,-1-1 1 0 0,1 0-1 0 0,0 0 0 0 0,0 0 1 0 0,0 0-1 0 0,0 1-10 0 0,-13 11 126 0 0,-16 17 28 0 0,2 1 1 0 0,-6 9-155 0 0,2 1 95 0 0,-4 6 188 0 0,-13 23-283 0 0,-70 144 1120 0 0,96-172-956 0 0,-28 59 202 0 0,15-25-327 0 0,9-20-530 0 0,-6 21 491 0 0,19-43-627 0 0,0-1-40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6:57.331"/>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486 1 3679 0 0,'0'0'284'0'0,"0"0"158"0"0,0 0 1355 0 0,0 0 612 0 0,0 0 119 0 0,0 0-258 0 0,0 0-1200 0 0,0 0-522 0 0,0 0-106 0 0,0 0-50 0 0,0 0-115 0 0,0 0-48 0 0,-1 3-6 0 0,-3 9-31 0 0,-1-1 1 0 0,-1 0-1 0 0,1 0 0 0 0,-3 2-192 0 0,-5 8 208 0 0,-111 210 1022 0 0,17-18-980 0 0,31-57-178 0 0,31-67-47 0 0,8-15-3266 0 0,-7 26 3241 0 0,34-75-5840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16:25:02.41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 1 10591 0 0,'0'0'944'0'0,"-13"9"-752"0"0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6:57.825"/>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579 5 4607 0 0,'2'-1'354'0'0,"6"-2"-22"0"0,-6 2 774 0 0,-2 1 365 0 0,0 0 69 0 0,0 0-116 0 0,0 3-557 0 0,4 5-246 0 0,-4-2-49 0 0,0 0-378 0 0,-1 0 1 0 0,0 1-1 0 0,-1-1 0 0 0,1 0 0 0 0,-1 0 1 0 0,-1 0-1 0 0,-1 3-194 0 0,-14 22 1154 0 0,-12 13-1154 0 0,10-14 351 0 0,-24 41 338 0 0,-20 27 280 0 0,36-60-608 0 0,-19 27 192 0 0,-21 47 856 0 0,-1 14-1409 0 0,26-46 235 0 0,-5 10-1255 0 0,-20 59 1020 0 0,46-85-5053 0 0,20-60 4328 0 0,-8 25-4957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6:58.473"/>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815 1 10591 0 0,'-1'3'819'0'0,"-2"2"-726"0"0,0 1 0 0 0,-1 0 0 0 0,-1 0-93 0 0,0 2 686 0 0,0 0 0 0 0,-2 4-686 0 0,-9 15 4860 0 0,-16 24-4860 0 0,6-12 214 0 0,1-2-279 0 0,-1 0 0 0 0,-1-3 1 0 0,-21 20 64 0 0,37-42-46 0 0,-25 26-280 0 0,-8 13 326 0 0,-123 182-856 0 0,162-226 834 0 0,-84 125-71 0 0,22-31 34 0 0,32-48-32 0 0,-24 33-315 0 0,21-28-3670 0 0,8-10-1067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6:58.870"/>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432 0 17391 0 0,'0'0'795'0'0,"-2"2"-16"0"0,-8 9-497 0 0,-2 2-250 0 0,-7 19 207 0 0,2-4 172 0 0,-36 57-93 0 0,-15 23-2023 0 0,-23 18-7836 0 0,-19 14 9541 0 0,60-83-3930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8:42.883"/>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213 0 7711 0 0,'0'0'356'0'0,"0"0"-8"0"0,0 0-137 0 0,0 0 257 0 0,0 0 137 0 0,0 0 31 0 0,0 0-49 0 0,0 0-223 0 0,0 0-92 0 0,0 0-16 0 0,0 0-15 0 0,0 0-34 0 0,0 0-14 0 0,0 0-1 0 0,0 0-5 0 0,0 0-22 0 0,0 0-6 0 0,0 0-6 0 0,0 0 2 0 0,0 0 12 0 0,-1 2 7 0 0,-7 31 305 0 0,3-12 269 0 0,-7 17-748 0 0,-15 36 410 0 0,-46 116-305 0 0,49-135-369 0 0,7-19-1013 0 0,2 1 0 0 0,-9 36 1277 0 0,17-48-1076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8:43.508"/>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558 165 2303 0 0,'0'0'102'0'0,"0"-2"-1"0"0,-1-8-80 0 0,3-5 1953 0 0,0-1-1 0 0,5-10-1973 0 0,1-14 2364 0 0,-6 33-1823 0 0,-2 6-506 0 0,1 1-1 0 0,-1 0 1 0 0,0-1-1 0 0,0 1 1 0 0,0-1 0 0 0,0 1-1 0 0,1-1 1 0 0,-1 0-1 0 0,0 1 1 0 0,0-1 0 0 0,0 1-1 0 0,0-1 1 0 0,0 1-1 0 0,0-1-34 0 0,0-19 1150 0 0,-1 19-909 0 0,1 0 1 0 0,0-1-1 0 0,0 1 1 0 0,-1-1-1 0 0,1 1 1 0 0,-1 0-1 0 0,1-1 1 0 0,-1 1-1 0 0,1 0 1 0 0,-1 0-1 0 0,0 0 1 0 0,0-1-242 0 0,0 0 240 0 0,0 1 239 0 0,1 1-107 0 0,0 0-48 0 0,0 0-11 0 0,-2 0-23 0 0,1 0-270 0 0,-1-1 1 0 0,1 1-1 0 0,0 0 1 0 0,-1 1 0 0 0,1-1-1 0 0,0 0 1 0 0,-1 0-1 0 0,1 0 1 0 0,0 1 0 0 0,-1-1-1 0 0,1 1 1 0 0,0-1 0 0 0,0 1-1 0 0,0-1 1 0 0,-1 1-1 0 0,1 0 1 0 0,0 0 0 0 0,0-1-1 0 0,0 1 1 0 0,0 0-1 0 0,0 0 1 0 0,0 0 0 0 0,0 0-1 0 0,0 1-20 0 0,-8 12 160 0 0,0 0 0 0 0,1 1 0 0 0,-6 14-160 0 0,-5 8 148 0 0,-93 175 192 0 0,-44 79 716 0 0,37-67-773 0 0,105-198-692 0 0,1 1-1 0 0,1 0 1 0 0,-7 23 409 0 0,-2 26-1532 0 0,8-41-4215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8:45.356"/>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619 63 5063 0 0,'0'0'390'0'0,"0"-3"-252"0"0,2-12-166 0 0,-1-1 1823 0 0,1 0 4549 0 0,-2 15-6278 0 0,0 1-1 0 0,0 0 1 0 0,0-1 0 0 0,0 1-1 0 0,0 0 1 0 0,-1-1 0 0 0,1 1-1 0 0,0-1 1 0 0,0 1 0 0 0,0 0-1 0 0,0-1 1 0 0,-1 1 0 0 0,1 0-1 0 0,0 0 1 0 0,-1-1-66 0 0,1 1 41 0 0,0 0-1 0 0,0-1 0 0 0,-1 1 1 0 0,1 0-1 0 0,0 0 0 0 0,0-1 1 0 0,0 1-1 0 0,0 0 0 0 0,0-1 1 0 0,-1 1-1 0 0,1 0 0 0 0,0-1 1 0 0,0 1-1 0 0,0 0 1 0 0,0-1-1 0 0,0 1 0 0 0,0 0 1 0 0,0-1-1 0 0,0 1-40 0 0,-2 1 497 0 0,-5 1-365 0 0,1 1 0 0 0,0 0 0 0 0,0 1 1 0 0,0-1-1 0 0,1 1 0 0 0,-1 0 0 0 0,1 0 0 0 0,0 1 0 0 0,-2 1-132 0 0,-10 13 417 0 0,-14 18-417 0 0,19-21 129 0 0,-49 57 281 0 0,-15 20-79 0 0,-87 121-39 0 0,110-147-261 0 0,-4 5-184 0 0,-15 42-3157 0 0,56-85-2330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1:25.348"/>
    </inkml:context>
    <inkml:brush xml:id="br0">
      <inkml:brushProperty name="width" value="0.3" units="cm"/>
      <inkml:brushProperty name="height" value="0.6" units="cm"/>
      <inkml:brushProperty name="tip" value="rectangle"/>
      <inkml:brushProperty name="rasterOp" value="maskPen"/>
    </inkml:brush>
  </inkml:definitions>
  <inkml:trace contextRef="#ctx0" brushRef="#br0">242 108 8087 0 0,'0'0'367'0'0,"-1"-2"0"0"0,0-6-235 0 0,0-21 2017 0 0,1 28-1999 0 0,0 1 0 0 0,0-1 1 0 0,0 0-1 0 0,0 0 0 0 0,0 1 0 0 0,0-1 0 0 0,1 0 0 0 0,-1 0 1 0 0,0 1-1 0 0,0-1 0 0 0,1 0 0 0 0,-1 1 0 0 0,1-1-150 0 0,0-3 341 0 0,2-5 382 0 0,-2 7-167 0 0,-1 2-39 0 0,0-2-7 0 0,2-2-182 0 0,-1-1 1 0 0,1 1 0 0 0,2-4-329 0 0,-1 6 488 0 0,27-15 912 0 0,-29 17-1369 0 0,-1 0 0 0 0,1-1-1 0 0,-1 1 1 0 0,1 0 0 0 0,0 0 0 0 0,-1-1-1 0 0,1 1 1 0 0,-1 0 0 0 0,1 0 0 0 0,0 0-1 0 0,-1 0 1 0 0,1 0 0 0 0,0 0 0 0 0,-1 0-1 0 0,1 0-30 0 0,1 0 83 0 0,0 0 172 0 0,-2 0-6 0 0,0 0-7 0 0,3 1-29 0 0,5 2-12 0 0,-5-1-1 0 0,2 4 7 0 0,-3-2 28 0 0,-1 0-161 0 0,-1 0 0 0 0,1 0 1 0 0,-1 0-1 0 0,0 0 1 0 0,0 0-1 0 0,-1 0 0 0 0,1 0 1 0 0,-1-1-1 0 0,1 1 0 0 0,-3 4-73 0 0,-12 32 990 0 0,-9 12-991 0 0,8-22 139 0 0,-9 11-139 0 0,-6 12 40 0 0,-5 19 31 0 0,13-25-15 0 0,-19 45-26 0 0,-11 39-30 0 0,14-28-2287 0 0,31-81 235 0 0,-1-3-98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1:25.349"/>
    </inkml:context>
    <inkml:brush xml:id="br0">
      <inkml:brushProperty name="width" value="0.3" units="cm"/>
      <inkml:brushProperty name="height" value="0.6" units="cm"/>
      <inkml:brushProperty name="tip" value="rectangle"/>
      <inkml:brushProperty name="rasterOp" value="maskPen"/>
    </inkml:brush>
  </inkml:definitions>
  <inkml:trace contextRef="#ctx0" brushRef="#br0">7 124 10855 0 0,'-1'-1'496'0'0,"0"-1"-446"0"0,1 1-1 0 0,-1-1 0 0 0,0 0 0 0 0,1 0 0 0 0,-1 0 1 0 0,1 1-1 0 0,0-1 0 0 0,-1 0 0 0 0,1 0 1 0 0,0 0-1 0 0,0 0 0 0 0,0 0 0 0 0,0 0 0 0 0,1 0 1 0 0,-1 1-1 0 0,1-2-49 0 0,1-5 475 0 0,0 0-1 0 0,1 1 1 0 0,2-4-475 0 0,0-1 1030 0 0,-4 8-809 0 0,1 1 1 0 0,0 0 0 0 0,1 0-1 0 0,-1 0 1 0 0,1 0-1 0 0,-1 0 1 0 0,1 0 0 0 0,0 0-1 0 0,0 1-221 0 0,3-4 339 0 0,-2 4 96 0 0,4 0 358 0 0,0 0 0 0 0,9 0-793 0 0,-13 2 135 0 0,0 0-1 0 0,1 0 0 0 0,-1 0 0 0 0,0 1 1 0 0,1-1-1 0 0,-1 1 0 0 0,3 1-134 0 0,0 1 77 0 0,-1 0-1 0 0,1 1 1 0 0,-1-1-1 0 0,0 1 0 0 0,1 1 1 0 0,-2-1-1 0 0,1 1-76 0 0,9 7 113 0 0,73 54 223 0 0,-71-54-274 0 0,3 1-62 0 0,-6-3 28 0 0,0 0 0 0 0,3 3-28 0 0,62 52 74 0 0,-64-52-89 0 0,0 0-1 0 0,-1 1 1 0 0,0 1-1 0 0,10 15 16 0 0,44 69-673 0 0,-58-84 486 0 0,27 41-2216 0 0,-20-30 1000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00.705"/>
    </inkml:context>
    <inkml:brush xml:id="br0">
      <inkml:brushProperty name="width" value="0.3" units="cm"/>
      <inkml:brushProperty name="height" value="0.6" units="cm"/>
      <inkml:brushProperty name="tip" value="rectangle"/>
      <inkml:brushProperty name="rasterOp" value="maskPen"/>
    </inkml:brush>
  </inkml:definitions>
  <inkml:trace contextRef="#ctx0" brushRef="#br0">372 362 3679 0 0,'0'0'284'0'0,"2"-2"-186"0"0,-2 2-97 0 0,2-2 38 0 0,0 0 0 0 0,0 1 0 0 0,0-1 0 0 0,0 0 0 0 0,0 0 0 0 0,-1 0 0 0 0,1-1 0 0 0,-1 1 0 0 0,1 0 0 0 0,-1 0 0 0 0,0-1 0 0 0,1-1-39 0 0,-1-2 221 0 0,1 0 0 0 0,-1 0 1 0 0,0 0-1 0 0,0 0 0 0 0,0 0 0 0 0,-1-1 0 0 0,0 0-221 0 0,0 3-69 0 0,0-1 0 0 0,0 1 0 0 0,1-1-1 0 0,0 0 1 0 0,0 0 69 0 0,0 1-33 0 0,0-1-1 0 0,-1 0 1 0 0,1 1-1 0 0,-1-1 1 0 0,0-1 33 0 0,-1-5 196 0 0,1 0 0 0 0,1 0 0 0 0,0 0 0 0 0,0 0 0 0 0,4-10-196 0 0,10-46 2588 0 0,-14 61-2293 0 0,0-3 724 0 0,1 1 0 0 0,1 0-1 0 0,-1-1 1 0 0,5-6-1019 0 0,-7 14 42 0 0,0 1-1 0 0,1-1 1 0 0,-1 1-1 0 0,0-1 1 0 0,0 1-1 0 0,0-1 1 0 0,1 1-1 0 0,-1-1 1 0 0,0 1-1 0 0,0-1 1 0 0,0 0-1 0 0,0 1 1 0 0,0-1-1 0 0,0 0-41 0 0,0-6 346 0 0,2-3 1387 0 0,-4 11-1393 0 0,-1-1-226 0 0,2 0-60 0 0,0 0-1 0 0,-1 0 1 0 0,1 0 0 0 0,-1 1-1 0 0,1-1 1 0 0,0 0-1 0 0,-1 1 1 0 0,1-1-1 0 0,0 1 1 0 0,-1 0-1 0 0,1-1 1 0 0,0 1-1 0 0,0 0 1 0 0,0 0 0 0 0,-1 0-54 0 0,-8 7 206 0 0,4-3-64 0 0,0 0 0 0 0,0 0 0 0 0,-3 4-142 0 0,-49 65 1418 0 0,-5 15-1418 0 0,35-46 305 0 0,-9 13 94 0 0,9-16-23 0 0,3 1-1 0 0,-4 11-375 0 0,-31 51 229 0 0,25-45-233 0 0,31-51-213 0 0,0 1 0 0 0,1 0 0 0 0,0 0 0 0 0,0 1 0 0 0,1-1 0 0 0,0 0 0 0 0,1 1 0 0 0,-1 1 217 0 0,2-8-718 0 0,0-2-869 0 0,0 0-372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01.069"/>
    </inkml:context>
    <inkml:brush xml:id="br0">
      <inkml:brushProperty name="width" value="0.3" units="cm"/>
      <inkml:brushProperty name="height" value="0.6" units="cm"/>
      <inkml:brushProperty name="tip" value="rectangle"/>
      <inkml:brushProperty name="rasterOp" value="maskPen"/>
    </inkml:brush>
  </inkml:definitions>
  <inkml:trace contextRef="#ctx0" brushRef="#br0">148 252 919 0 0,'-5'-14'557'0'0,"0"1"0"0"0,0 0-1 0 0,-1 0 1 0 0,-1 1-1 0 0,-7-12-556 0 0,-2 2 3469 0 0,1-2-1 0 0,-9-21-3468 0 0,18 35 1081 0 0,1 0 1 0 0,-1 0-1 0 0,-1 1 0 0 0,0 0 0 0 0,0 0 0 0 0,-4-4-1081 0 0,9 12 784 0 0,2 1-15 0 0,0 0-49 0 0,0 0-202 0 0,0 0-94 0 0,0 0-22 0 0,0 0-51 0 0,3 2-203 0 0,9 11-115 0 0,1-2-1 0 0,10 7-32 0 0,23 18-128 0 0,-20-16 52 0 0,7 4 76 0 0,-1-4-1 0 0,21 15-8 0 0,4 6 9 0 0,-45-32-14 0 0,51 40-211 0 0,51 51 225 0 0,-49-40-279 0 0,-24-23-1574 0 0,-18-15-4886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15.680"/>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392 53 919 0 0,'-1'-1'67'0'0,"-6"-4"110"0"0,6 4 673 0 0,-1 0 287 0 0,-5 0 58 0 0,5 1-147 0 0,2 0-666 0 0,-2 0-296 0 0,-9 4-76 0 0,6-1-57 0 0,0 1 0 0 0,0 0 0 0 0,0-1 0 0 0,0 2 0 0 0,1-1 0 0 0,-1 0 0 0 0,1 1 0 0 0,0 0 0 0 0,1 0 0 0 0,-1 0 47 0 0,0 0-94 0 0,0-1 1 0 0,-1 1 0 0 0,1-1 0 0 0,-1 0-1 0 0,-4 2 94 0 0,2 0-95 0 0,0-1-1 0 0,-3 4 96 0 0,-2 3 112 0 0,1 1 0 0 0,-9 13-112 0 0,15-20 119 0 0,-1 1 0 0 0,0-1 0 0 0,0 0 0 0 0,-3 1-119 0 0,3-1 326 0 0,-1 0 0 0 0,-4 6-326 0 0,9-10 222 0 0,1-1-20 0 0,-5 3-2 0 0,4-4-12 0 0,2 0-49 0 0,0 0-19 0 0,0 0-7 0 0,0 0-9 0 0,3-1-42 0 0,12-6-60 0 0,-1-1 1 0 0,-1 0 0 0 0,1-1-1 0 0,1-2-2 0 0,-4 2 0 0 0,-1 0-1 0 0,1-2 1 0 0,12-10 12 0 0,-4 3 41 0 0,17-19-53 0 0,-24 25 0 0 0,0 1 0 0 0,1 0 0 0 0,2 0 0 0 0,7-7 11 0 0,-21 18-6 0 0,0-1-1 0 0,-1 1 1 0 0,1-1-1 0 0,-1 1 1 0 0,1-1-1 0 0,0 1 1 0 0,0-1-1 0 0,-1 1 1 0 0,1 0-1 0 0,0-1 1 0 0,0 1-5 0 0,0 0 10 0 0,-1 0 1 0 0,1-1-1 0 0,0 1 1 0 0,0-1-1 0 0,-1 1 1 0 0,1 0-1 0 0,0-1 1 0 0,-1 1-1 0 0,1-1 1 0 0,-1 1-1 0 0,1-1-10 0 0,7-5 112 0 0,-7 4 0 0 0,-1 2 3 0 0,0 0 10 0 0,0 0 3 0 0,0 0 0 0 0,0 0 0 0 0,0 0 2 0 0,-1 2 4 0 0,-53 64 393 0 0,42-52-438 0 0,-25 26 228 0 0,-9 5-317 0 0,40-39 19 0 0,-23 19 127 0 0,0-1-1 0 0,-15 7-145 0 0,5-3 155 0 0,-7 9-155 0 0,-21 24 74 0 0,56-48-74 0 0,4-4 11 0 0,6-7 42 0 0,4-2 1 0 0,2 0-47 0 0,0-1 0 0 0,-1 1 0 0 0,1-1 0 0 0,0 0 0 0 0,0-1 0 0 0,1 0-7 0 0,31-13 38 0 0,-28 11-36 0 0,-5 3-2 0 0,22-11 0 0 0,-1 0 0 0 0,19-12 0 0 0,20-18 0 0 0,27-17 0 0 0,-2 0 0 0 0,-1 1 0 0 0,-55 39 0 0 0,26-12 0 0 0,62-30 0 0 0,-115 57 0 0 0,0 1 0 0 0,0 0 0 0 0,0 1 0 0 0,1-1 0 0 0,-1 1 0 0 0,1 0 0 0 0,-1 1 0 0 0,1 0 0 0 0,3-1 0 0 0,7 3 0 0 0,-1 1 11 0 0,-16-2-9 0 0,0 0 0 0 0,0 0 1 0 0,1 0-1 0 0,-1 0 0 0 0,0 0 0 0 0,1 0 1 0 0,-1 1-1 0 0,0-1 0 0 0,0 0 0 0 0,1 0 1 0 0,-1 0-1 0 0,0 0 0 0 0,0 0 0 0 0,1 1 1 0 0,-1-1-1 0 0,0 0 0 0 0,0 0 0 0 0,1 0 1 0 0,-1 1-3 0 0,1 0 3 0 0,1 0 1 0 0,-1 1-1 0 0,0-1 1 0 0,0 1-1 0 0,1-1 1 0 0,-1 1 0 0 0,0 0-1 0 0,0-1 1 0 0,-1 1-1 0 0,1 0 1 0 0,0 0-1 0 0,0 0 1 0 0,-1 0-1 0 0,1-1 1 0 0,-1 1 0 0 0,0 0-1 0 0,0 0 1 0 0,1 0-1 0 0,-1 0 1 0 0,0 0-1 0 0,-1 1-3 0 0,0 0 8 0 0,0 1-1 0 0,0-1 0 0 0,-1 0 0 0 0,0 1 0 0 0,0-1 1 0 0,0 0-1 0 0,0 0 0 0 0,0 0 0 0 0,0 0 1 0 0,-1 0-1 0 0,-1 1-7 0 0,-3 4 8 0 0,-8 8 43 0 0,0 0 1 0 0,-1-2-1 0 0,-4 3-51 0 0,-17 16 112 0 0,-7 10-112 0 0,10-8 74 0 0,0-2 2 0 0,-57 53 66 0 0,40-42-13 0 0,1 2 0 0 0,2 4-129 0 0,26-23 122 0 0,9-9 12 0 0,11-16-46 0 0,2 1 0 0 0,-1 0-56 0 0,0-2-3 0 0,1 0 0 0 0,0 0 0 0 0,-1 0 0 0 0,1 0 0 0 0,0 1 0 0 0,0-1 0 0 0,0 0 0 0 0,0 1-29 0 0,2-2 86 0 0,1 1-73 0 0,0-1 1 0 0,0 1-1 0 0,0-1 1 0 0,0 0-1 0 0,0-1 1 0 0,0 1-1 0 0,0 0 1 0 0,0-1-1 0 0,0 0 1 0 0,0 1-1 0 0,0-1 1 0 0,-1 0-1 0 0,1-1 1 0 0,0 1-1 0 0,0-1-13 0 0,9-5 43 0 0,0 0 1 0 0,10-9-44 0 0,-5 3 1 0 0,7-3-1 0 0,121-86 0 0 0,43-21 0 0 0,-110 75 0 0 0,95-70-87 0 0,-163 110 86 0 0,26-16-9 0 0,-8 5-17 0 0,0-2 0 0 0,15-15 27 0 0,-36 30 4 0 0,0 0-1 0 0,0 1 1 0 0,1-1-4 0 0,-5 4 57 0 0,-3 2 25 0 0,0 0-8 0 0,0 0-2 0 0,0 0 0 0 0,0 0 2 0 0,-2 3-9 0 0,-12 15-33 0 0,-1 0 0 0 0,-1-1 0 0 0,-11 9-32 0 0,4-4 8 0 0,-28 27 49 0 0,-26 17-57 0 0,-60 38 8 0 0,17-11 76 0 0,56-43-44 0 0,48-35-37 0 0,-11 10-3 0 0,11-10 57 0 0,-9 7-57 0 0,13-13 11 0 0,6-4-7 0 0,0-1 1 0 0,1 1-1 0 0,-1 0 1 0 0,1 1 0 0 0,-2 1-5 0 0,-2 7 97 0 0,0 0-1 0 0,0 1 1 0 0,-4 12-97 0 0,8-15 184 0 0,-2 9-184 0 0,6-19 96 0 0,1-2 0 0 0,2 2-5 0 0,-1 0-84 0 0,1-1 0 0 0,0 0 1 0 0,0 0-1 0 0,0 0 0 0 0,0 0 1 0 0,-1 0-1 0 0,1 0 0 0 0,1 0 0 0 0,-1-1 1 0 0,0 1-1 0 0,0 0 0 0 0,0-1 0 0 0,0 0 1 0 0,0 0-1 0 0,0 0 0 0 0,1 0 1 0 0,-1 0-1 0 0,0 0 0 0 0,0 0 0 0 0,0 0 1 0 0,0-1-1 0 0,1 0-7 0 0,5-1 10 0 0,1 0 0 0 0,-1-1 0 0 0,0-1-1 0 0,0 1 1 0 0,5-4-10 0 0,38-25 19 0 0,-33 21-18 0 0,25-17-13 0 0,119-77-106 0 0,-17 13-40 0 0,72-49-111 0 0,-198 127 263 0 0,62-44-63 0 0,-71 51 69 0 0,0-1 0 0 0,0-1 0 0 0,-5 4 2 0 0,1 0 1 0 0,0 1-1 0 0,0-1 1 0 0,0 1-1 0 0,6-2-2 0 0,-10 5 59 0 0,-2 1 17 0 0,0 0 37 0 0,0 0-6 0 0,0 0-10 0 0,0 0-3 0 0,-2 1-13 0 0,-15 15 41 0 0,-6 4-39 0 0,-7 2-70 0 0,-16 12-14 0 0,-223 167 1 0 0,125-97 0 0 0,86-60 0 0 0,10-9 0 0 0,-17 19 0 0 0,17-10 0 0 0,-60 57 0 0 0,108-101 0 0 0,-1 0 0 0 0,0 1 0 0 0,1 0 0 0 0,-1 0 0 0 0,0 0 0 0 0,0 0 0 0 0,0-1 0 0 0,1 1 0 0 0,-1 0 0 0 0,1 1 0 0 0,-1-1 0 0 0,0 0 0 0 0,1-1 0 0 0,0 0 0 0 0,1 0 0 0 0,-1 1 0 0 0,0-1 0 0 0,0 0 0 0 0,0 0 0 0 0,0 0 0 0 0,0 0 0 0 0,0 0 0 0 0,0 0 0 0 0,0 0 0 0 0,0 0 0 0 0,1 1 0 0 0,-1-1 0 0 0,0 0 0 0 0,0 0 0 0 0,0 0 0 0 0,0 0 0 0 0,0 0 0 0 0,0 0 0 0 0,1 0 0 0 0,-1 0 0 0 0,0 0 0 0 0,0 0 0 0 0,0 0 0 0 0,0 0 0 0 0,0 0 0 0 0,0 0 0 0 0,1 0 0 0 0,-1 0 0 0 0,0 0 0 0 0,0 0 0 0 0,0 0 0 0 0,8-1 0 0 0,10-6 0 0 0,0-4 0 0 0,0 0 0 0 0,4-6 0 0 0,7-3 0 0 0,107-77-88 0 0,87-60 87 0 0,-96 70 17 0 0,169-108-191 0 0,-231 149 175 0 0,-10 7 0 0 0,-35 27 0 0 0,-5 6 12 0 0,-13 4 47 0 0,-2 2 12 0 0,0 0 14 0 0,0 0-16 0 0,-2 2-15 0 0,-12 9-14 0 0,0-1 0 0 0,-3 1-40 0 0,-16 10 14 0 0,-60 52 26 0 0,5-3-20 0 0,58-49-20 0 0,-69 52 0 0 0,74-52 2 0 0,-163 132 50 0 0,21-28-42 0 0,158-119-8 0 0,-5 5 31 0 0,0 0-1 0 0,-1 2-32 0 0,13-11 77 0 0,5-3-10 0 0,10-3-64 0 0,1 0-1 0 0,-1-1 1 0 0,0-1 0 0 0,-1 0-1 0 0,4-3-2 0 0,81-54-37 0 0,-57 36 14 0 0,71-52-108 0 0,-40 27-174 0 0,39-18 305 0 0,-54 39-76 0 0,25-16-40 0 0,-59 34 92 0 0,144-84-144 0 0,74-35 168 0 0,-185 103 30 0 0,34-10-30 0 0,-87 38 101 0 0,-2 1 0 0 0,0 0-5 0 0,0 0-2 0 0,0 0-13 0 0,0 3-8 0 0,-1 2-56 0 0,1-1-1 0 0,-1 0 1 0 0,0 0-1 0 0,0 0 1 0 0,-1 0-1 0 0,1 0 1 0 0,-1 0-1 0 0,-1 2-16 0 0,-8 11 44 0 0,-1 0 0 0 0,0-1 0 0 0,-11 11-44 0 0,-45 39 83 0 0,-9-1-18 0 0,31-29-23 0 0,-137 103-32 0 0,87-68-10 0 0,-69 67 0 0 0,153-128 33 0 0,-7 5-33 0 0,-8 6 21 0 0,19-14 0 0 0,6-5 32 0 0,5-4 1 0 0,48-34-43 0 0,-7 4-12 0 0,241-153-231 0 0,-194 126 119 0 0,11-7 0 0 0,-80 52 104 0 0,73-45-93 0 0,195-121-41 0 0,-267 168 143 0 0,0 0 0 0 0,19-5 0 0 0,-33 13 0 0 0,-1 0 0 0 0,6-4 0 0 0,-7 4 0 0 0,6-2 12 0 0,-13 6-10 0 0,0 0-1 0 0,0 0 1 0 0,0 0-1 0 0,0 0 0 0 0,0 0 1 0 0,0 0-1 0 0,0 0 1 0 0,0 0-1 0 0,1 0 1 0 0,-1 0-1 0 0,0 0 0 0 0,0 0 1 0 0,0 0-1 0 0,0 0 1 0 0,0 0-1 0 0,0 0 1 0 0,1 0-1 0 0,-1 0 0 0 0,0 0 1 0 0,0 0-1 0 0,0 0 1 0 0,0 0-1 0 0,0 0 1 0 0,0 0-1 0 0,0 0 0 0 0,1 0 1 0 0,-1 0-1 0 0,0 0 1 0 0,0 0-1 0 0,0 0 1 0 0,0 0-1 0 0,0 1 0 0 0,0-1 1 0 0,0 0-1 0 0,0 0 1 0 0,0 0-1 0 0,1 0 0 0 0,-1 0 1 0 0,0 0-1 0 0,0 0 1 0 0,0 0-1 0 0,0 1 1 0 0,0-1-2 0 0,1 1 7 0 0,0 0-1 0 0,0 1 1 0 0,0-1 0 0 0,0 1 0 0 0,0-1 0 0 0,-1 1 0 0 0,1-1 0 0 0,0 1 0 0 0,-1-1 0 0 0,0 1-1 0 0,1 0 1 0 0,-1-1 0 0 0,0 1 0 0 0,1 1-7 0 0,-1-1 5 0 0,-1 0 1 0 0,1 1-1 0 0,0-1 0 0 0,-1 0 0 0 0,1 0 0 0 0,-1 0 1 0 0,1 0-1 0 0,-1 0 0 0 0,0 0 0 0 0,0 0 0 0 0,0-1 1 0 0,0 1-1 0 0,0 0 0 0 0,-1 1-5 0 0,-11 13 32 0 0,-34 45 41 0 0,36-48-65 0 0,-1 0 0 0 0,0-1 0 0 0,-7 5-8 0 0,-65 46 60 0 0,46-32-60 0 0,-155 130 11 0 0,80-68 28 0 0,26-23-25 0 0,-60 43-16 0 0,33-28 15 0 0,86-63 14 0 0,-16 13-1 0 0,33-26-42 0 0,10-7-58 0 0,5-5 4 0 0,16-10-75 0 0,0-1 1 0 0,0-1-1 0 0,6-6 145 0 0,14-12-182 0 0,50-32-80 0 0,-7 6 134 0 0,-35 22 63 0 0,43-32-54 0 0,134-91-291 0 0,-88 65-118 0 0,21-4 528 0 0,-115 73-80 0 0,10-6 22 0 0,26-10 58 0 0,-43 25-34 0 0,42-21 25 0 0,-68 33 40 0 0,0 0 0 0 0,0 1 0 0 0,0 0 0 0 0,1 0 0 0 0,2 0-31 0 0,-9 4 122 0 0,-4 0 6 0 0,0 0 0 0 0,1 2-10 0 0,0-1-113 0 0,0 0 1 0 0,0 0 0 0 0,-1 1 0 0 0,1-1-1 0 0,0 0 1 0 0,-1 1 0 0 0,1-1-1 0 0,-1 0 1 0 0,1 1 0 0 0,-1-1 0 0 0,0 1-1 0 0,1-1 1 0 0,-1 1 0 0 0,0-1 0 0 0,0 1-1 0 0,0-1 1 0 0,0 1 0 0 0,0-1-1 0 0,-1 1 1 0 0,1-1 0 0 0,0 1 0 0 0,-1-1-1 0 0,1 0 1 0 0,-1 1 0 0 0,1-1 0 0 0,-1 0-1 0 0,0 1-5 0 0,-2 4 25 0 0,-1 0 0 0 0,1 0-1 0 0,-1-1 1 0 0,-1 1 0 0 0,1-1 0 0 0,-1 0-25 0 0,-13 13 66 0 0,-1-1-66 0 0,6-5 9 0 0,-33 27 49 0 0,-7 3-58 0 0,-52 34 66 0 0,29-22-46 0 0,-11 5-3 0 0,34-23 40 0 0,-27 23-57 0 0,-7 19 76 0 0,-9 7-42 0 0,56-53-36 0 0,-66 55 84 0 0,92-76 5 0 0,11-9 38 0 0,3-2-10 0 0,0 0-10 0 0,21-12-96 0 0,0-1-1 0 0,-1 0 0 0 0,8-9-8 0 0,-4 4-5 0 0,92-74-79 0 0,-35 27-205 0 0,3 4 289 0 0,205-118-925 0 0,-170 102 625 0 0,-20 13 158 0 0,-67 45 142 0 0,-5 1 0 0 0,0 3 0 0 0,16-7 0 0 0,-35 19 6 0 0,1 0 0 0 0,8-2-6 0 0,-14 4 60 0 0,-3 1 12 0 0,0 0 0 0 0,0 3 0 0 0,-3 7-61 0 0,0 0 0 0 0,-1-1 0 0 0,0 1-1 0 0,0-1 1 0 0,-1 0 0 0 0,0 0 0 0 0,0-1-1 0 0,-4 5-10 0 0,-8 8 31 0 0,-1 0-1 0 0,-13 13-30 0 0,-33 27 128 0 0,-48 36-128 0 0,57-52 48 0 0,-19 15 11 0 0,46-40-47 0 0,2-1 40 0 0,-8 8-52 0 0,-8 13 11 0 0,-20 16 48 0 0,32-32-27 0 0,2-2 78 0 0,0 2 0 0 0,-7 9-110 0 0,24-21 95 0 0,9-10-6 0 0,2-2-1 0 0,3-2-14 0 0,16-12-59 0 0,41-29-16 0 0,16-15-167 0 0,3 3 168 0 0,58-40-281 0 0,20-14-222 0 0,-118 84 383 0 0,234-147-952 0 0,-167 112 611 0 0,53-18 461 0 0,-128 65-11 0 0,107-44 139 0 0,-130 53-73 0 0,-1 2 0 0 0,1-1 0 0 0,0 1 0 0 0,1 0 0 0 0,-1 1-1 0 0,0 0 1 0 0,4 0-55 0 0,-10 3 104 0 0,-2-2-104 0 0,1 1 11 0 0,1 0 0 0 0,-1 0 0 0 0,0 0 0 0 0,0 0 0 0 0,0 0-1 0 0,0 0 1 0 0,1 1-11 0 0,-1 0 8 0 0,0 0-1 0 0,0 0 1 0 0,0 0-1 0 0,-1 0 1 0 0,1 1-1 0 0,0-1 1 0 0,-1 0-1 0 0,0 0 1 0 0,1 1 0 0 0,-1-1-1 0 0,0 0 1 0 0,0 1-1 0 0,0-1 1 0 0,0 0-1 0 0,-1 0 1 0 0,1 1-1 0 0,-1-1 1 0 0,1 0-1 0 0,-1 0 1 0 0,0 0-1 0 0,0 1 1 0 0,0-1-8 0 0,-3 6 26 0 0,0 0 1 0 0,0 0-1 0 0,-1-1 0 0 0,-1 1 1 0 0,0 0-27 0 0,-22 25 165 0 0,-1-1 1 0 0,-2-1-1 0 0,-20 15-165 0 0,-108 79 405 0 0,-6 6-242 0 0,102-77-152 0 0,-95 89 114 0 0,47-39 24 0 0,104-97-114 0 0,1 0 0 0 0,0 1 0 0 0,0 1-35 0 0,4-6 75 0 0,2-3-10 0 0,2 0-11 0 0,2-1-53 0 0,0 1 0 0 0,0-1 0 0 0,0 1 0 0 0,0-1 1 0 0,0 0-1 0 0,0-1 0 0 0,0 1 0 0 0,0-1 0 0 0,-1 1 0 0 0,1-1 1 0 0,1-2-2 0 0,8-4-9 0 0,0-2 0 0 0,5-5 9 0 0,-12 10-6 0 0,67-54-323 0 0,15-6 329 0 0,5 1-231 0 0,49-35-124 0 0,-43 38-305 0 0,49-19 660 0 0,-72 40-220 0 0,190-94-68 0 0,-218 112 291 0 0,-23 9 26 0 0,1 2 1 0 0,-1 0-1 0 0,26-6-29 0 0,-29 12 85 0 0,12-1-85 0 0,-30 6 16 0 0,-1 0 0 0 0,0 0 0 0 0,0 0 0 0 0,1 0 0 0 0,-1 1 0 0 0,0-1 0 0 0,0 1 0 0 0,0 0 0 0 0,2 0-16 0 0,-3 0 67 0 0,0 1 12 0 0,-2 0-67 0 0,1 0 1 0 0,0 0 0 0 0,-1 0 0 0 0,1 0 0 0 0,-1 0 0 0 0,1 0-1 0 0,-1 0 1 0 0,0 0 0 0 0,0 0 0 0 0,0 0 0 0 0,0 1-13 0 0,-1 2 26 0 0,1-1 0 0 0,-1 0 0 0 0,0 0 0 0 0,-1 0 0 0 0,0 3-26 0 0,-4 5 80 0 0,0 0-1 0 0,-1 0 1 0 0,-3 4-80 0 0,-8 8 165 0 0,0 1 0 0 0,-2-2 0 0 0,-15 14-165 0 0,-12 8 439 0 0,-13 6-439 0 0,-51 44 474 0 0,-18 26-474 0 0,16-15 121 0 0,44-44-82 0 0,-19 18 25 0 0,-39 24-64 0 0,115-96 46 0 0,-1 0-1 0 0,-2 1-45 0 0,12-7 75 0 0,5-2-65 0 0,-1-1 0 0 0,1 1 0 0 0,-1 0 0 0 0,1 0 0 0 0,-1-1 0 0 0,1 1 0 0 0,0-1 0 0 0,0 1-10 0 0,3-2-3 0 0,10-4-34 0 0,0 0 1 0 0,0-1-1 0 0,-1 0 1 0 0,0-2 36 0 0,57-37-122 0 0,-50 32 74 0 0,271-191-527 0 0,-98 67 143 0 0,-20 25 75 0 0,4 7 21 0 0,-160 96 301 0 0,182-102-205 0 0,26-3 240 0 0,-183 96 106 0 0,2 2-1 0 0,36-8-105 0 0,-78 24 18 0 0,1 0 1 0 0,0 0-1 0 0,-1 1 0 0 0,1-1 0 0 0,0 1 1 0 0,-1 0-1 0 0,1 0 0 0 0,0 0 0 0 0,2 1-18 0 0,-5-1 8 0 0,0 1 0 0 0,1-1 0 0 0,-1 0-1 0 0,0 1 1 0 0,1-1 0 0 0,-1 1 0 0 0,0 0-1 0 0,0-1 1 0 0,0 1 0 0 0,0 0-1 0 0,0 0 1 0 0,1-1 0 0 0,-1 1 0 0 0,-1 0-1 0 0,1 0 1 0 0,0 0 0 0 0,0 1-1 0 0,0-1 1 0 0,0 0 0 0 0,-1 0 0 0 0,1 0-1 0 0,-1 0 1 0 0,1 1 0 0 0,-1-1 0 0 0,1 0-1 0 0,-1 2-7 0 0,1-1 13 0 0,-1 0 0 0 0,0 0-1 0 0,0 1 1 0 0,0-1 0 0 0,0 0-1 0 0,-1 0 1 0 0,1 1 0 0 0,0-1-1 0 0,-1 0 1 0 0,0 0 0 0 0,1 0-1 0 0,-1 0 1 0 0,0 0 0 0 0,0 0-1 0 0,-1 2-12 0 0,-4 5 72 0 0,0 0-1 0 0,-7 7-71 0 0,8-9 27 0 0,-35 38 180 0 0,-1-2-1 0 0,-9 5-206 0 0,50-48 3 0 0,-83 72 241 0 0,26-23-96 0 0,-36 36 15 0 0,-101 84-2 0 0,26-32 51 0 0,130-109 12 0 0,-26 15-224 0 0,42-27 92 0 0,18-12-29 0 0,-1-1 1 0 0,0 1 0 0 0,0-1 0 0 0,0 0-1 0 0,0 0 1 0 0,0-1 0 0 0,-1 0 0 0 0,-2 1-64 0 0,15-5 73 0 0,0 0 0 0 0,-1-1 1 0 0,1 0-1 0 0,-1-1 1 0 0,5-2-74 0 0,-5 3 21 0 0,46-31 70 0 0,42-34-91 0 0,-64 45-25 0 0,53-42-132 0 0,34-26-62 0 0,59-25-181 0 0,-121 82 272 0 0,180-104-236 0 0,-97 60 214 0 0,-12 8 135 0 0,-84 49 16 0 0,0 2-1 0 0,4 1 0 0 0,-23 10 0 0 0,-7 5 11 0 0,-15 3-10 0 0,-1 0 0 0 0,0 0 0 0 0,0 0 0 0 0,0-1 0 0 0,0 1 0 0 0,0 0-1 0 0,0 0 1 0 0,0 0 0 0 0,1 0 0 0 0,-1 0 0 0 0,0 0 0 0 0,0 0 0 0 0,0 0 0 0 0,0 0 0 0 0,0 0 0 0 0,0 0 0 0 0,1 0 0 0 0,-1 0 0 0 0,0 0-1 0 0,0 0 1 0 0,0 0 0 0 0,0 0 0 0 0,0 0 0 0 0,0 1 0 0 0,0-1 0 0 0,1 0 0 0 0,-1 0 0 0 0,0 0 0 0 0,0 0 0 0 0,0 0 0 0 0,0 0 0 0 0,0 0 0 0 0,0 0-1 0 0,0 0 1 0 0,0 0 0 0 0,0 0 0 0 0,0 1 0 0 0,1-1 0 0 0,-1 0 0 0 0,0 0 0 0 0,0 0 0 0 0,0 0 0 0 0,0 0 0 0 0,0 0 0 0 0,0 0 0 0 0,0 1-1 0 0,1 1 4 0 0,0 0 1 0 0,-1 1 0 0 0,1-1 0 0 0,0 1 0 0 0,-1-1 0 0 0,0 0 0 0 0,1 1 0 0 0,-1-1 0 0 0,0 1-1 0 0,0-1 1 0 0,-1 1 0 0 0,1-1 0 0 0,0 1 0 0 0,-1-1 0 0 0,0 1 0 0 0,1-1 0 0 0,-1 0 0 0 0,0 1-5 0 0,-2 4 17 0 0,0 0 0 0 0,-1 0 0 0 0,0 0 0 0 0,0 0 0 0 0,0-1 1 0 0,-2 2-18 0 0,-10 11 134 0 0,-7 5-134 0 0,11-12 44 0 0,-51 52 260 0 0,-22 14-304 0 0,-74 52 257 0 0,95-83-230 0 0,-23 20 18 0 0,-5 17 15 0 0,-97 74 86 0 0,181-151-113 0 0,-1 0 1 0 0,0-1 0 0 0,0 0-34 0 0,6-5 69 0 0,3-1-5 0 0,0 0 0 0 0,0 0 0 0 0,3-2 0 0 0,106-87 38 0 0,-29 22-364 0 0,15-5 262 0 0,26-8-202 0 0,27-20-18 0 0,-97 63 153 0 0,-6 3-94 0 0,31-16 161 0 0,55-22-23 0 0,-129 71 22 0 0,30-15-53 0 0,8 0 54 0 0,0-1 0 0 0,-27 12 14 0 0,-11 4 55 0 0,-2 3 20 0 0,-1 3-70 0 0,0-1 0 0 0,0 0-1 0 0,0 0 1 0 0,-1 0 0 0 0,0 0-1 0 0,0 0 1 0 0,0 0 0 0 0,0 0 0 0 0,-1-1-1 0 0,1 1 1 0 0,-2 0-19 0 0,-7 10 56 0 0,-2-1 0 0 0,-2 2-56 0 0,10-10 14 0 0,-131 116 193 0 0,86-79-131 0 0,-271 218 148 0 0,285-232-219 0 0,-12 12 17 0 0,28-22-1 0 0,-1-1 0 0 0,-12 7-21 0 0,14-11 14 0 0,7-4 55 0 0,60-39 24 0 0,235-178-395 0 0,-202 146-124 0 0,68-39 426 0 0,18 5-264 0 0,-68 38 176 0 0,41-15 88 0 0,-64 39-13 0 0,52-25-38 0 0,-118 54 51 0 0,60-30-2 0 0,-50 27-23 0 0,1 0-1 0 0,10-2 26 0 0,44-12-11 0 0,-68 20 11 0 0,0 1 0 0 0,0 0 0 0 0,0 0 0 0 0,0 0 0 0 0,0 1 0 0 0,0 0 0 0 0,3 1 0 0 0,8 0 12 0 0,-18-1-11 0 0,0 0 1 0 0,0 0-1 0 0,1 0 0 0 0,-1 0 0 0 0,0 0 0 0 0,0 0 1 0 0,0 0-1 0 0,0 0 0 0 0,0 0 0 0 0,0 0 0 0 0,1 0 1 0 0,-1 0-1 0 0,0 0 0 0 0,0 0 0 0 0,0 0 0 0 0,0 0 1 0 0,0 0-1 0 0,0 0 0 0 0,0 0 0 0 0,1 1 0 0 0,-1-1 1 0 0,0 0-1 0 0,0 0 0 0 0,0 0 0 0 0,0 0 0 0 0,0 0 1 0 0,0 0-1 0 0,0 0 0 0 0,0 0 0 0 0,0 0 0 0 0,1 0 1 0 0,-1 1-1 0 0,0-1 0 0 0,0 0 0 0 0,0 0 0 0 0,0 0 1 0 0,0 0-1 0 0,0 0 0 0 0,0 0 0 0 0,0 0 0 0 0,0 1 1 0 0,0-1-1 0 0,0 0 0 0 0,0 0 0 0 0,0 0 0 0 0,0 0 1 0 0,0 0-1 0 0,0 0 0 0 0,0 0-1 0 0,0 4 8 0 0,0-1-1 0 0,0 0 1 0 0,-1 0 0 0 0,1 0-1 0 0,-1 1 1 0 0,1-1 0 0 0,-1 0-1 0 0,0 0 1 0 0,0 0 0 0 0,-1 0-1 0 0,1 0 1 0 0,-1 0 0 0 0,1-1 0 0 0,-1 1-8 0 0,-6 9 42 0 0,-1 0 0 0 0,-7 6-42 0 0,9-10 15 0 0,-14 15 38 0 0,0-1 0 0 0,-5 2-53 0 0,-50 38 165 0 0,25-20-82 0 0,-158 125 109 0 0,169-138-145 0 0,-40 28 133 0 0,-43 43-180 0 0,90-71 53 0 0,-1-2 1 0 0,-6 3-54 0 0,-22 14 194 0 0,59-42-130 0 0,3-2 3 0 0,0 0 10 0 0,0 0 3 0 0,3-3 0 0 0,80-65-99 0 0,11-3 19 0 0,-44 34-94 0 0,240-170-446 0 0,-231 166 377 0 0,39-24-161 0 0,2 4 0 0 0,39-14 324 0 0,-47 27-57 0 0,14-7 34 0 0,-91 48 23 0 0,1 0 0 0 0,0 1 0 0 0,0 1 0 0 0,5-1 0 0 0,-21 6 1 0 0,1 0 0 0 0,0 0-1 0 0,0-1 1 0 0,0 1 0 0 0,0 0 0 0 0,0 0-1 0 0,0 0 1 0 0,-1 0 0 0 0,1 0-1 0 0,0 0 1 0 0,0 0 0 0 0,0 0-1 0 0,0 0 1 0 0,0 0 0 0 0,0 1-1 0 0,0-1 2 0 0,-1 1 0 0 0,1 0 0 0 0,-1-1 0 0 0,0 1 0 0 0,0-1 0 0 0,1 1 0 0 0,-1 0 0 0 0,0-1 0 0 0,0 1 0 0 0,0 0 0 0 0,0-1 0 0 0,0 1 0 0 0,0 0 0 0 0,0-1 0 0 0,0 1 0 0 0,0 0 0 0 0,0-1 0 0 0,0 1 0 0 0,0 0 0 0 0,0-1 0 0 0,-1 1 0 0 0,1 0-2 0 0,-7 18 25 0 0,3-13 2 0 0,0 1 0 0 0,0-1 0 0 0,-1 0-1 0 0,0 0 1 0 0,0 0 0 0 0,-5 4-27 0 0,-10 7 113 0 0,-8 6-113 0 0,22-19 16 0 0,-264 204 340 0 0,239-185-319 0 0,-13 9 46 0 0,-23 25-83 0 0,32-23 14 0 0,-65 57 46 0 0,-120 85 15 0 0,216-172-62 0 0,-1 0 0 0 0,1 0-1 0 0,0 0 1 0 0,0 1 0 0 0,-2 4-13 0 0,4-6 53 0 0,6-4 1 0 0,8-1-46 0 0,-1-1 0 0 0,0 0 0 0 0,-1-1 0 0 0,1 0 1 0 0,8-4-9 0 0,16-10 19 0 0,4-4-19 0 0,21-17-162 0 0,21-20 162 0 0,-35 26-60 0 0,111-78-319 0 0,4 8-14 0 0,-7 17 88 0 0,4-2 4 0 0,-155 86 298 0 0,165-92-73 0 0,-101 56 64 0 0,-35 19 13 0 0,30-13-1 0 0,-45 26 112 0 0,9-3-112 0 0,-23 9 112 0 0,-3 0 0 0 0,0 0 2 0 0,0 0 4 0 0,-2 3 2 0 0,-4 7-50 0 0,0 0-1 0 0,-1 0 0 0 0,0-1 0 0 0,-1 0 1 0 0,0 0-1 0 0,-4 3-69 0 0,-21 19 267 0 0,-4-1-267 0 0,19-15 60 0 0,-13 11 0 0 0,-120 94 143 0 0,111-92-193 0 0,-31 21 2 0 0,-201 151 120 0 0,187-134-68 0 0,-7 12-64 0 0,68-56 26 0 0,-1-2 0 0 0,-1-1 0 0 0,-12 6-26 0 0,35-24 64 0 0,3-1 2 0 0,0 0-2 0 0,3-2-10 0 0,28-19-24 0 0,-1-1 1 0 0,17-17-31 0 0,13-10-95 0 0,-36 31 57 0 0,142-113-209 0 0,-87 70-41 0 0,14-5 288 0 0,87-48-327 0 0,136-76 11 0 0,-227 139 304 0 0,-82 47 18 0 0,-1 1 1 0 0,1 0-1 0 0,5-1-6 0 0,-10 4 89 0 0,-2 0 2 0 0,0 0-11 0 0,0 4-57 0 0,-1 0 0 0 0,1 1 0 0 0,-1-1 0 0 0,0 0 0 0 0,0 0 1 0 0,-1 1-1 0 0,1-1 0 0 0,-1 0 0 0 0,0 0 0 0 0,0-1 0 0 0,0 1 0 0 0,-1 0 0 0 0,0 0-23 0 0,-5 6 23 0 0,0 0 0 0 0,-1 0 0 0 0,-7 5-23 0 0,-18 14 144 0 0,-23 15-144 0 0,-8 6 54 0 0,-69 67 24 0 0,-1 0-10 0 0,-16 11-16 0 0,65-54 454 0 0,24-19 280 0 0,-28 23-326 0 0,75-66-681 0 0,-4 2-899 0 0,-12 14 1120 0 0,28-25-120 0 0,13-1 162 0 0,1-1-43 0 0,-7-1 1 0 0,0 0 0 0 0,0-1 0 0 0,0 0 0 0 0,0 0 0 0 0,0 0 0 0 0,3-1 0 0 0,25-12-10 0 0,15-11 336 0 0,10-8-326 0 0,46-33 730 0 0,-85 54-624 0 0,273-193-1291 0 0,-137 100 335 0 0,4 9 519 0 0,-37 28 189 0 0,-1 0 74 0 0,-42 25 102 0 0,-60 34 0 0 0,1 1 1 0 0,0 0 0 0 0,6 0-35 0 0,-23 8 142 0 0,-2 0 2 0 0,0 0-2 0 0,0 0-13 0 0,0 0-8 0 0,-2 3-1 0 0,-10 12-41 0 0,-1-1-1 0 0,0 0 0 0 0,-1 0 1 0 0,0-1-1 0 0,-5 2-78 0 0,-248 192 248 0 0,172-139-229 0 0,-74 58 26 0 0,113-78-45 0 0,-32 25 0 0 0,69-57 3 0 0,-117 93 58 0 0,119-96-61 0 0,0-1 0 0 0,-6 3 0 0 0,17-12 4 0 0,1 1 0 0 0,0 0 0 0 0,-1 0 0 0 0,0 1-4 0 0,5-3 80 0 0,14 2 16 0 0,-10-5-96 0 0,0 1 0 0 0,-1 0 0 0 0,1-1 0 0 0,-1 0 0 0 0,1 0 0 0 0,-1 1 0 0 0,1-1 0 0 0,-1-1 0 0 0,0 1 0 0 0,1 0 0 0 0,-1-1 0 0 0,0 1 0 0 0,1-2 0 0 0,0 1 0 0 0,164-116-187 0 0,-57 38-4 0 0,-50 37 72 0 0,110-74-188 0 0,65-33-12 0 0,9 14 118 0 0,18 13 125 0 0,-243 115 83 0 0,1 1 0 0 0,19-4-7 0 0,-22 7 69 0 0,1 4 228 0 0,-19 2-213 0 0,1 1-69 0 0,-1-1-1 0 0,1 0 1 0 0,-1 1-1 0 0,0-1 1 0 0,0 0-1 0 0,0 0 1 0 0,0 0-1 0 0,0 0 1 0 0,0 0-1 0 0,-1 0 1 0 0,1 0-1 0 0,-1 1-14 0 0,-5 5 63 0 0,-1-1 0 0 0,-3 3-63 0 0,0 0 36 0 0,-11 10 28 0 0,4-3 6 0 0,0 0 0 0 0,-12 6-70 0 0,-21 12 50 0 0,-57 41 88 0 0,-41 52-67 0 0,-5 2-54 0 0,25-32 43 0 0,115-88-57 0 0,0 1-1 0 0,1 1 0 0 0,0 0 1 0 0,0 0-1 0 0,-3 7-2 0 0,2-1 0 0 0,13-16 0 0 0,1-2 0 0 0,0 0 0 0 0,-1 1 0 0 0,1-1 0 0 0,0 0 0 0 0,-1 0 0 0 0,1 1 0 0 0,0-1 0 0 0,0 1 0 0 0,-1-1 0 0 0,1 0 0 0 0,0 1 0 0 0,0-1 0 0 0,0 1 0 0 0,0-1 0 0 0,-1 0 0 0 0,1 1 0 0 0,0-1 0 0 0,0 1 0 0 0,0-1 0 0 0,0 1 0 0 0,0-1 0 0 0,1 1-1 0 0,0-1-1 0 0,0 0 0 0 0,0 0 1 0 0,1 0-1 0 0,-1 0 0 0 0,0 0 1 0 0,0 0-1 0 0,0 0 0 0 0,0 0 1 0 0,0 0-1 0 0,0-1 1 0 0,0 1-1 0 0,1 0 2 0 0,10-4-60 0 0,0 0 0 0 0,-1 0 1 0 0,9-4 59 0 0,34-21-120 0 0,-20 9-58 0 0,20-17 178 0 0,31-27-179 0 0,-23 16 56 0 0,289-192-762 0 0,-144 119 681 0 0,-113 68 157 0 0,61-31 23 0 0,-64 39 91 0 0,-86 43-37 0 0,-1 0 0 0 0,1 0 0 0 0,-1 1 0 0 0,1-1 0 0 0,0 1 0 0 0,2 0-30 0 0,-4 1 160 0 0,-3 0-7 0 0,0 0-10 0 0,0 0-40 0 0,0 3-21 0 0,-1 2-59 0 0,-1 1 0 0 0,1-1-1 0 0,-1 0 1 0 0,0 0 0 0 0,0 0 0 0 0,0 0-1 0 0,-1 0 1 0 0,0 0 0 0 0,0-1 0 0 0,0 1-1 0 0,-1-1 1 0 0,0 1-23 0 0,-11 12 68 0 0,-2-1 1 0 0,-6 5-69 0 0,9-8 26 0 0,-38 32 84 0 0,-3-1-110 0 0,-57 38 59 0 0,11-8 4 0 0,-198 171 13 0 0,214-165-77 0 0,-15 12 13 0 0,88-82 41 0 0,9-8 11 0 0,6-3-10 0 0,8-3-71 0 0,-1 0 0 0 0,0-1 0 0 0,-1 0 0 0 0,8-6 17 0 0,10-8-110 0 0,1-2 110 0 0,72-63-248 0 0,37-28-52 0 0,50-15-289 0 0,-74 52 216 0 0,-95 62 327 0 0,36-23-168 0 0,6-1 214 0 0,85-40-167 0 0,-66 36 124 0 0,44-19 54 0 0,-96 48 42 0 0,-15 6 2 0 0,0 1 1 0 0,0 0-1 0 0,1 1 1 0 0,2 0-56 0 0,-12 3 145 0 0,-3 1-8 0 0,0 0-3 0 0,0 0-13 0 0,-1 2-8 0 0,0 2-82 0 0,-1 0 0 0 0,1 0-1 0 0,-1 0 1 0 0,0 0 0 0 0,0-1-1 0 0,0 1 1 0 0,0-1 0 0 0,-1 0-31 0 0,-7 10 154 0 0,-7 5-154 0 0,11-11 32 0 0,-15 15 75 0 0,-1-2 0 0 0,-2 1-107 0 0,-48 35 95 0 0,26-21 10 0 0,-21 23-105 0 0,38-30 10 0 0,-1 1-10 0 0,-27 20 0 0 0,29-27 0 0 0,-63 50 0 0 0,-60 52 64 0 0,131-108-53 0 0,19-15-8 0 0,0 0 0 0 0,0-1 1 0 0,0 1-1 0 0,0 0 1 0 0,0-1 0 0 0,0 1-1 0 0,1 0 1 0 0,-1 0 0 0 0,0 0-1 0 0,0 0 1 0 0,1-1 0 0 0,-1 2-4 0 0,1-2 0 0 0,0 0 0 0 0,0 0 1 0 0,0 0-1 0 0,0 0 0 0 0,0 0 1 0 0,1 0-1 0 0,-1 1 0 0 0,0-1 0 0 0,0 0 1 0 0,0 0-1 0 0,0 0 0 0 0,0 0 1 0 0,0 0-1 0 0,0 0 0 0 0,0 0 1 0 0,1 0-1 0 0,-1 0 0 0 0,0 1 1 0 0,0-1-1 0 0,0 0 0 0 0,0 0 1 0 0,0 0-1 0 0,0 0 0 0 0,1 0 1 0 0,-1 0-1 0 0,0 0 0 0 0,0 0 1 0 0,0 0-1 0 0,0 0 0 0 0,8 0 1 0 0,-1-2-3 0 0,0 1-1 0 0,0-1 1 0 0,0 0-1 0 0,-1-1 1 0 0,1 0 0 0 0,5-3 2 0 0,13-7-85 0 0,-1-1 0 0 0,15-12 85 0 0,46-38-204 0 0,-6 4-41 0 0,45-23-914 0 0,83-38 1159 0 0,-134 79-251 0 0,-15 8 100 0 0,33-13 151 0 0,-32 20-17 0 0,16-8 20 0 0,-65 31 123 0 0,0 1 0 0 0,6-1-126 0 0,-1 0 148 0 0,-13 3 60 0 0,-2 1-10 0 0,0 0-46 0 0,0 0-22 0 0,0 0-2 0 0,-1 3 2 0 0,-1 4-86 0 0,0-1 1 0 0,0 1 0 0 0,-1-1-1 0 0,0 0 1 0 0,0 0 0 0 0,0 0-1 0 0,-1-1 1 0 0,0 1 0 0 0,0-1-1 0 0,-1 0 1 0 0,1 0 0 0 0,-6 4-45 0 0,-186 153 369 0 0,105-90-302 0 0,21-18-7 0 0,-13 11-42 0 0,61-47-6 0 0,-99 81 36 0 0,-24 19-48 0 0,136-111 4 0 0,0-1-1 0 0,-1 1 1 0 0,0-2-4 0 0,7-3 57 0 0,3-2 29 0 0,3-2-8 0 0,21-14-104 0 0,0-1 0 0 0,15-17 26 0 0,15-9-60 0 0,129-94-420 0 0,52-18-143 0 0,-141 95 340 0 0,-43 27 227 0 0,7-5-54 0 0,61-30 110 0 0,-94 55 11 0 0,40-17 76 0 0,-55 26-66 0 0,1 0-1 0 0,0 0 0 0 0,1 2 1 0 0,-1-1-1 0 0,1 1-20 0 0,1 2 96 0 0,-10 0-1 0 0,-3 0-6 0 0,0 0-1 0 0,0 1-77 0 0,0 0-1 0 0,0 0 0 0 0,0 0 1 0 0,0 0-1 0 0,0 0 1 0 0,1 0-1 0 0,-1-1 1 0 0,0 1-1 0 0,1 1-10 0 0,1 4 10 0 0,-2-4-3 0 0,0-1 0 0 0,0 1 0 0 0,0 0 0 0 0,0-1 1 0 0,0 1-1 0 0,-1 0 0 0 0,1-1 0 0 0,-1 1 0 0 0,1-1 0 0 0,-1 1 0 0 0,0 0-7 0 0,-11 18 45 0 0,4-8 3 0 0,-5 9 4 0 0,-1 0 0 0 0,-2-1 1 0 0,0-1-1 0 0,-1 0 0 0 0,-17 14-52 0 0,-40 42-2 0 0,-7 5 58 0 0,40-42-19 0 0,-2-2 0 0 0,-4-1-37 0 0,32-25 27 0 0,1 2 0 0 0,0-1-1 0 0,-12 14-26 0 0,20-19 48 0 0,-1 0 0 0 0,-6 5-48 0 0,12-10 32 0 0,3-1 0 0 0,10-3-29 0 0,0-1-1 0 0,-1 0 1 0 0,1 0-1 0 0,-1-1 1 0 0,0-1-1 0 0,0 0 1 0 0,-1-1-1 0 0,6-3-2 0 0,35-30-42 0 0,44-30-144 0 0,92-62-147 0 0,-124 91 188 0 0,0 2-1 0 0,15-3 146 0 0,10-5-90 0 0,57-28 72 0 0,-120 63-13 0 0,19-8 17 0 0,1 1-1 0 0,11-1 15 0 0,-54 19 0 0 0,0 0 0 0 0,1 0 0 0 0,-1 1 0 0 0,1-1 0 0 0,-1 1 0 0 0,3 0 0 0 0,-5 0 1 0 0,1 0 0 0 0,0 0 0 0 0,0 0 0 0 0,0 1-1 0 0,0-1 1 0 0,0 0 0 0 0,-1 0 0 0 0,1 1 0 0 0,0-1 0 0 0,0 1-1 0 0,-1-1 1 0 0,1 1 0 0 0,0-1 0 0 0,0 1 0 0 0,-1-1 0 0 0,1 1-1 0 0,0 0 3 0 0,-1 0 0 0 0,1-1 0 0 0,-1 1 0 0 0,1 0 0 0 0,-1 0 0 0 0,0-1 0 0 0,1 1 0 0 0,-1 0 0 0 0,0 0 0 0 0,0 0 0 0 0,1 0 0 0 0,-1 0 0 0 0,0 0 1 0 0,0-1-1 0 0,0 1 0 0 0,0 0 0 0 0,0 0 0 0 0,0 0 0 0 0,0 0 0 0 0,-1 0 0 0 0,1 0 0 0 0,0 0 0 0 0,0-1 0 0 0,-1 1-3 0 0,0 3 18 0 0,0-1 1 0 0,-1 0-1 0 0,1 0 0 0 0,-1 0 0 0 0,0 0 0 0 0,0 0-18 0 0,-11 13 85 0 0,-1 0-1 0 0,0 0 0 0 0,-6 3-84 0 0,-8 6 103 0 0,-13 8-103 0 0,-3 0 38 0 0,-44 35 36 0 0,-49 34-9 0 0,34-28-4 0 0,80-57-53 0 0,-88 66 6 0 0,68-53 27 0 0,4-2 73 0 0,-2-2-1 0 0,-20 10-113 0 0,59-35 75 0 0,2-1-6 0 0,3-2-15 0 0,29-24-44 0 0,53-42-27 0 0,-59 50-22 0 0,55-42-87 0 0,-69 50 109 0 0,42-32-121 0 0,7-1 138 0 0,89-51-257 0 0,-83 53 131 0 0,124-65-200 0 0,-88 52 163 0 0,-53 27 156 0 0,2 3-1 0 0,11-3 8 0 0,-44 22 0 0 0,-5 4 11 0 0,-11 1 42 0 0,-3 3 1 0 0,0 1-38 0 0,0 0 0 0 0,-1 0 1 0 0,0-1-1 0 0,1 1 1 0 0,-1 0-1 0 0,-1 0 0 0 0,1 0 1 0 0,0-1-1 0 0,-1 1-16 0 0,-2 3 38 0 0,1-1 1 0 0,-1 0-1 0 0,0 0 0 0 0,0-1 0 0 0,-2 2-38 0 0,-54 58 201 0 0,-2-3 0 0 0,-35 25-201 0 0,-31 29 94 0 0,7-9-18 0 0,76-68-80 0 0,-6 10 4 0 0,26-24 0 0 0,-2 0 0 0 0,6-8 0 0 0,5-4 0 0 0,1 0 0 0 0,-3 5 0 0 0,8-8 11 0 0,8-8 42 0 0,7-2-44 0 0,0-1-1 0 0,0 0 0 0 0,0 0 1 0 0,0 0-1 0 0,0-1 0 0 0,0 0 1 0 0,2-1-9 0 0,1 0 5 0 0,27-12-31 0 0,0-1 1 0 0,24-16 25 0 0,63-45-123 0 0,-42 25 25 0 0,-51 34 46 0 0,86-56-209 0 0,-86 54 190 0 0,81-51-198 0 0,87-37-46 0 0,-143 77 238 0 0,82-46 58 0 0,-114 67 19 0 0,-1 0 0 0 0,23-6 0 0 0,-29 12 18 0 0,-12 3 63 0 0,-3 1-5 0 0,0 0-1 0 0,-2 2 37 0 0,-4 6-29 0 0,0-1 1 0 0,-1 1-1 0 0,0-1 0 0 0,-4 2-83 0 0,-33 26 144 0 0,16-14-87 0 0,-42 39 65 0 0,-17 13-88 0 0,55-49-10 0 0,-41 32 12 0 0,-180 170 28 0 0,195-177-4 0 0,-54 34-60 0 0,89-67 4 0 0,23-15-4 0 0,-59 41 11 0 0,-32 15-11 0 0,88-56 55 0 0,6-2 3 0 0,40-20-66 0 0,35-25 8 0 0,201-148-420 0 0,-243 167 372 0 0,219-139-414 0 0,-202 133 348 0 0,214-128-206 0 0,-191 120 240 0 0,70-26 80 0 0,-136 63 3 0 0,-1 0 0 0 0,1 0 0 0 0,0 1 0 0 0,0 1 0 0 0,1 0-1 0 0,-1 0 1 0 0,8 0-3 0 0,-16 2 96 0 0,-2 0 3 0 0,0 0-10 0 0,0 4-62 0 0,-1-1 1 0 0,1 1-1 0 0,-1-1 0 0 0,-1 0 0 0 0,1 1 1 0 0,0-1-1 0 0,-1 0 0 0 0,1 0 0 0 0,-1 0 1 0 0,-2 3-28 0 0,3-5 7 0 0,-10 14 59 0 0,0 0-1 0 0,-2 0 0 0 0,0-1 0 0 0,-2 1-65 0 0,-14 15 75 0 0,-236 244 229 0 0,185-207-304 0 0,24-22 0 0 0,9-4 1 0 0,-14 12 9 0 0,-24 14-10 0 0,64-52 32 0 0,1 1 0 0 0,-5 6-32 0 0,15-13 53 0 0,9-8-22 0 0,3-1-8 0 0,6-2-21 0 0,0-1 0 0 0,-1 0 1 0 0,1 0-1 0 0,-1 0 0 0 0,3-2-2 0 0,37-24-2 0 0,-28 17 3 0 0,166-111-553 0 0,1-13 552 0 0,13-3-397 0 0,-135 96 325 0 0,-23 14-40 0 0,16-6 112 0 0,-20 15-11 0 0,14-8 11 0 0,-41 23 4 0 0,5-5-21 0 0,1 1 0 0 0,0 1 0 0 0,0 0 0 0 0,2 1 17 0 0,4 1 11 0 0,-8 1 45 0 0,-11 4 19 0 0,-3 1-3 0 0,0 0 20 0 0,-1 2 10 0 0,-2 5-52 0 0,0-1 0 0 0,-1 0 0 0 0,1 0 1 0 0,-1-1-1 0 0,-4 6-50 0 0,-26 27 137 0 0,33-37-134 0 0,-23 22 160 0 0,-25 20-163 0 0,19-17 70 0 0,-4 5-70 0 0,19-16 30 0 0,-96 92 100 0 0,-58 51-42 0 0,109-101-88 0 0,-3-3 0 0 0,-17 19-2 0 0,35-31 15 0 0,27-24 30 0 0,7-5-22 0 0,10-11 0 0 0,4-3 1 0 0,29-13-54 0 0,-1-3 0 0 0,23-15 32 0 0,60-45-188 0 0,-103 69 178 0 0,163-121-385 0 0,-23 14-79 0 0,37-9 63 0 0,-124 83 335 0 0,-17 10 18 0 0,2 2 0 0 0,15-4 58 0 0,-40 20-4 0 0,-16 8 15 0 0,0 1 1 0 0,4-1-12 0 0,-12 5 4 0 0,0 0-1 0 0,0 0 1 0 0,0 0 0 0 0,1-1 0 0 0,-1 1-1 0 0,0 0 1 0 0,0 0 0 0 0,0 0 0 0 0,0 0-1 0 0,1 0 1 0 0,-1 0 0 0 0,0 0-1 0 0,0 0 1 0 0,0 0 0 0 0,1 0 0 0 0,-1 0-1 0 0,0 0 1 0 0,0 0 0 0 0,0 0 0 0 0,0 0-1 0 0,1 0 1 0 0,-1 1 0 0 0,0-1-1 0 0,0 0 1 0 0,0 0-4 0 0,2 1 46 0 0,-1-1-14 0 0,-1 1 0 0 0,1-1 0 0 0,0 1 1 0 0,-1-1-1 0 0,1 0 0 0 0,0 0 0 0 0,-1 1 0 0 0,1-1 0 0 0,0 0 0 0 0,-1 0 0 0 0,1 0 0 0 0,0 1-32 0 0,-2 1 89 0 0,-4 7-32 0 0,0 0-1 0 0,-1-1 0 0 0,0 1 1 0 0,-1-2-1 0 0,-2 4-56 0 0,-6 7 70 0 0,-12 16 32 0 0,-26 30 8 0 0,39-48-72 0 0,-1-1 0 0 0,-15 12-38 0 0,-36 22 83 0 0,33-24-84 0 0,0 0-1 0 0,-5 9 2 0 0,-2 6 31 0 0,13-12-14 0 0,-2-1-1 0 0,-2 0-16 0 0,22-21 18 0 0,0 0 0 0 0,-1 0 0 0 0,-2 1-18 0 0,-1 0 21 0 0,10-5 2 0 0,5-3-119 0 0,11-8-75 0 0,-4 4 61 0 0,0-2 0 0 0,0 1 1 0 0,1-3 109 0 0,23-23-404 0 0,-12 11-54 0 0,0 1 458 0 0,41-30-945 0 0,2 2 0 0 0,32-15 945 0 0,-64 41-568 0 0,26-23 568 0 0,-33 25-148 0 0,-16 14 57 0 0,0 0 1 0 0,2-1 90 0 0,-5 4-57 0 0,0-1 0 0 0,0 0 0 0 0,0 0 0 0 0,-1 0 0 0 0,4-5 57 0 0,10-10-192 0 0,-17 17 100 0 0,-2 2 42 0 0,0 3 91 0 0,0 8-8 0 0,-2-4 63 0 0,-2 3-47 0 0,-1-1 0 0 0,0 1-1 0 0,-1-1 1 0 0,0 0 0 0 0,0 0-1 0 0,-1 0 1 0 0,0-1 0 0 0,-3 3-49 0 0,-229 200 526 0 0,164-151-462 0 0,67-53-186 0 0,0 1 0 0 0,1 0-1 0 0,0 1 1 0 0,-2 3 122 0 0,3-4-170 0 0,0 0 1 0 0,0-1-1 0 0,-1 0 0 0 0,-5 5 170 0 0,10-11-621 0 0,2-1-998 0 0,0 0-438 0 0,0 0-86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02.640"/>
    </inkml:context>
    <inkml:brush xml:id="br0">
      <inkml:brushProperty name="width" value="0.3" units="cm"/>
      <inkml:brushProperty name="height" value="0.6" units="cm"/>
      <inkml:brushProperty name="tip" value="rectangle"/>
      <inkml:brushProperty name="rasterOp" value="maskPen"/>
    </inkml:brush>
  </inkml:definitions>
  <inkml:trace contextRef="#ctx0" brushRef="#br0">410 72 919 0 0,'0'0'519'0'0,"0"0"1841"0"0,0 0 804 0 0,0 0 164 0 0,0-1-397 0 0,-2-16-1251 0 0,3 8-1544 0 0,2-7-68 0 0,-3 15-55 0 0,0-1 15 0 0,0 0 65 0 0,0 2 3 0 0,0-2 70 0 0,-3-17 1478 0 0,2 16-1036 0 0,1 3-26 0 0,0 0-7 0 0,0 0-6 0 0,0 0-51 0 0,0 0-213 0 0,0 0-90 0 0,0 0-21 0 0,-1 2-19 0 0,-4 4-138 0 0,0 0 0 0 0,1 0-1 0 0,0 1 1 0 0,0-1 0 0 0,0 3-37 0 0,-9 14 65 0 0,-47 73-49 0 0,-9 28-16 0 0,46-84 0 0 0,-26 34 0 0 0,28-43 0 0 0,13-20 1 0 0,-6 10 4 0 0,0-1 0 0 0,-11 11-5 0 0,7-13 17 0 0,8-7-8 0 0,0-1 0 0 0,0 2 0 0 0,1 0 0 0 0,-2 3-9 0 0,-4 11-69 0 0,13-24-288 0 0,2-2-113 0 0,0 0-1262 0 0,0 0-5008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03.015"/>
    </inkml:context>
    <inkml:brush xml:id="br0">
      <inkml:brushProperty name="width" value="0.3" units="cm"/>
      <inkml:brushProperty name="height" value="0.6" units="cm"/>
      <inkml:brushProperty name="tip" value="rectangle"/>
      <inkml:brushProperty name="rasterOp" value="maskPen"/>
    </inkml:brush>
  </inkml:definitions>
  <inkml:trace contextRef="#ctx0" brushRef="#br0">31 82 10855 0 0,'-11'-27'1248'0'0,"7"18"-1320"0"0,-9-23 1994 0 0,13 31-1846 0 0,-1 1 1 0 0,1-1 0 0 0,0 0-1 0 0,-1 1 1 0 0,1-1 0 0 0,0 0-1 0 0,0 1 1 0 0,0-1-1 0 0,0 0 1 0 0,0 1 0 0 0,0-1-1 0 0,0-1-76 0 0,0 0 125 0 0,-1 0 187 0 0,1 2-22 0 0,0 0 20 0 0,0 0 90 0 0,0 0 42 0 0,0 0 6 0 0,2 3-6 0 0,74 122 1410 0 0,-67-109-1829 0 0,0-1 0 0 0,2 0 0 0 0,-1-1 0 0 0,2 0 1 0 0,0-1-1 0 0,1 0 0 0 0,2 0-23 0 0,13 12-5 0 0,1-2 0 0 0,1-2 1 0 0,21 12 4 0 0,56 23-238 0 0,-19-10-358 0 0,-37-20-499 0 0,17 10-2243 0 0,-43-21 1843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03.999"/>
    </inkml:context>
    <inkml:brush xml:id="br0">
      <inkml:brushProperty name="width" value="0.3" units="cm"/>
      <inkml:brushProperty name="height" value="0.6" units="cm"/>
      <inkml:brushProperty name="tip" value="rectangle"/>
      <inkml:brushProperty name="rasterOp" value="maskPen"/>
    </inkml:brush>
  </inkml:definitions>
  <inkml:trace contextRef="#ctx0" brushRef="#br0">386 6 16639 0 0,'0'0'763'0'0,"0"0"-14"0"0,2-1-437 0 0,7-3 527 0 0,-9 7-1039 0 0,0 5 129 0 0,0-1 1 0 0,-1 1-1 0 0,0-1 0 0 0,0 0 1 0 0,-1 1-1 0 0,0-1 0 0 0,0 0 71 0 0,-11 23-223 0 0,-3 2 223 0 0,6-10 79 0 0,-18 27 176 0 0,1 1 46 0 0,12-21 257 0 0,-1-1 0 0 0,-17 23-558 0 0,13-22 331 0 0,-20 27 1002 0 0,-7 3-1333 0 0,28-37 280 0 0,1 2 0 0 0,1 1 0 0 0,-14 25-280 0 0,26-40 0 0 0,0-1-466 0 0,0 0-1 0 0,0 1 1 0 0,1 0-1 0 0,1-1 1 0 0,-1 1 0 0 0,0 7 466 0 0,2-5-4963 0 0,2-10-1452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04.349"/>
    </inkml:context>
    <inkml:brush xml:id="br0">
      <inkml:brushProperty name="width" value="0.3" units="cm"/>
      <inkml:brushProperty name="height" value="0.6" units="cm"/>
      <inkml:brushProperty name="tip" value="rectangle"/>
      <inkml:brushProperty name="rasterOp" value="maskPen"/>
    </inkml:brush>
  </inkml:definitions>
  <inkml:trace contextRef="#ctx0" brushRef="#br0">0 1 3223 0 0,'0'0'891'0'0,"2"2"2533"0"0,4 3 295 0 0,0 0 0 0 0,1 0 0 0 0,4 2-3719 0 0,23 14 3741 0 0,-18-13-3452 0 0,15 4-289 0 0,-14-5-72 0 0,15 8 72 0 0,1 6-506 0 0,1 1 1 0 0,11 13 505 0 0,1-2-452 0 0,-5-2-285 0 0,0 2-1 0 0,-3 2 1 0 0,22 24 737 0 0,-5 3-819 0 0,-4 2-1 0 0,-2 2 820 0 0,-30-37-6220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15.105"/>
    </inkml:context>
    <inkml:brush xml:id="br0">
      <inkml:brushProperty name="width" value="0.3" units="cm"/>
      <inkml:brushProperty name="height" value="0.6" units="cm"/>
      <inkml:brushProperty name="tip" value="rectangle"/>
      <inkml:brushProperty name="rasterOp" value="maskPen"/>
    </inkml:brush>
  </inkml:definitions>
  <inkml:trace contextRef="#ctx0" brushRef="#br0">540 53 6911 0 0,'0'0'528'0'0,"0"0"-69"0"0,0 0 974 0 0,0 0 469 0 0,0 0 91 0 0,-2-1-206 0 0,-5-8-802 0 0,0 1 0 0 0,-2-6-985 0 0,-5-5 622 0 0,12 18-556 0 0,2 1-2 0 0,-2 0 39 0 0,0 0 39 0 0,-1-1-1 0 0,1 1 1 0 0,-1 1 0 0 0,0-1-1 0 0,1 0 1 0 0,-1 0 0 0 0,1 1-1 0 0,0 0 1 0 0,-1-1 0 0 0,1 1-1 0 0,-1 0 1 0 0,1 1-142 0 0,-1-1 108 0 0,1 1 1 0 0,-1 0-1 0 0,1 1 0 0 0,0-1 0 0 0,0 0 1 0 0,0 1-1 0 0,0-1 0 0 0,-1 3-108 0 0,-5 7 330 0 0,-2 2-120 0 0,1 0 0 0 0,0 0 0 0 0,1 1 0 0 0,-5 14-210 0 0,-11 19 151 0 0,-21 30-77 0 0,-49 65-74 0 0,60-96 0 0 0,-15 22 0 0 0,36-52 3 0 0,0 1 1 0 0,0 0-1 0 0,2 1 1 0 0,-2 5-4 0 0,-14 26-1620 0 0,-16 21 1620 0 0,38-62-896 0 0,3-7-811 0 0,2-2-76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15.468"/>
    </inkml:context>
    <inkml:brush xml:id="br0">
      <inkml:brushProperty name="width" value="0.3" units="cm"/>
      <inkml:brushProperty name="height" value="0.6" units="cm"/>
      <inkml:brushProperty name="tip" value="rectangle"/>
      <inkml:brushProperty name="rasterOp" value="maskPen"/>
    </inkml:brush>
  </inkml:definitions>
  <inkml:trace contextRef="#ctx0" brushRef="#br0">18 1 7831 0 0,'-1'2'603'0'0,"-5"3"-34"0"0,5-4 1334 0 0,-1 1 620 0 0,-3 3 123 0 0,3-3-279 0 0,2 0-1296 0 0,0 1-971 0 0,-1 1 1 0 0,1-1 0 0 0,0 0 0 0 0,0 1-1 0 0,1-1 1 0 0,-1 0 0 0 0,1 1 0 0 0,-1-1 0 0 0,1 0-1 0 0,0 0 1 0 0,0 0 0 0 0,1 1-101 0 0,10 19 31 0 0,1 0 0 0 0,2-1 0 0 0,0-1 0 0 0,1 0 0 0 0,0-1 0 0 0,3 0-31 0 0,40 38 199 0 0,17 10-199 0 0,-71-63 19 0 0,99 81 76 0 0,13 12-29 0 0,-67-53-1083 0 0,22 30 1017 0 0,-64-66-42 0 0,20 22-5947 0 0,14 12 5989 0 0,-2-9-6136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18.013"/>
    </inkml:context>
    <inkml:brush xml:id="br0">
      <inkml:brushProperty name="width" value="0.3" units="cm"/>
      <inkml:brushProperty name="height" value="0.6" units="cm"/>
      <inkml:brushProperty name="tip" value="rectangle"/>
      <inkml:brushProperty name="rasterOp" value="maskPen"/>
    </inkml:brush>
  </inkml:definitions>
  <inkml:trace contextRef="#ctx0" brushRef="#br0">771 0 5063 0 0,'0'0'232'0'0,"-1"2"-13"0"0,-11 12-17 0 0,10-13 132 0 0,0 1 2207 0 0,0-1 862 0 0,1 0-2244 0 0,-3 1 99 0 0,-2-1 4512 0 0,-2-1-5097 0 0,6 0-156 0 0,0 0-89 0 0,-1 0-347 0 0,2 0-62 0 0,0 0 0 0 0,0 0 0 0 0,1 1 0 0 0,-1-1 0 0 0,0-1 0 0 0,0 1 0 0 0,0 0 0 0 0,0 0 0 0 0,0 0 0 0 0,-1-1-19 0 0,-10-2 54 0 0,-2 0-43 0 0,1 2-11 0 0,11 1 4 0 0,0 0 1 0 0,0 0-1 0 0,-1 0 0 0 0,1 0 0 0 0,-1 1-4 0 0,-2 0 41 0 0,-1 1-1 0 0,1 0 1 0 0,0 0-1 0 0,0 0 1 0 0,0 1-1 0 0,-4 2-40 0 0,-7 6 259 0 0,-5 5-259 0 0,4-3 141 0 0,-25 21 255 0 0,1 2 0 0 0,-6 10-396 0 0,3 2 151 0 0,1 3-151 0 0,-21 23-7 0 0,8-11-109 0 0,19-21-393 0 0,-21 18 509 0 0,42-45-258 0 0,-6 7-152 0 0,-5 1 410 0 0,19-17-856 0 0,-1 0-1 0 0,1 0 1 0 0,-1-1 0 0 0,-1 0 0 0 0,-3 1 856 0 0,-1-1-6706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42:18.367"/>
    </inkml:context>
    <inkml:brush xml:id="br0">
      <inkml:brushProperty name="width" value="0.3" units="cm"/>
      <inkml:brushProperty name="height" value="0.6" units="cm"/>
      <inkml:brushProperty name="tip" value="rectangle"/>
      <inkml:brushProperty name="rasterOp" value="maskPen"/>
    </inkml:brush>
  </inkml:definitions>
  <inkml:trace contextRef="#ctx0" brushRef="#br0">17 1 5983 0 0,'0'0'464'0'0,"-1"1"-305"0"0,-13 7 2458 0 0,12-7 319 0 0,2-1 147 0 0,0 0-318 0 0,0 0-1442 0 0,0 0-636 0 0,3 2-130 0 0,72 55 16 0 0,35 18-573 0 0,-52-35-44 0 0,-1 2 0 0 0,9 12 44 0 0,-18-16-111 0 0,1-2-1 0 0,2-3 0 0 0,4 0 112 0 0,162 82-1788 0 0,-180-96 1127 0 0,35 17-1143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8:44.841"/>
    </inkml:context>
    <inkml:brush xml:id="br0">
      <inkml:brushProperty name="width" value="0.3" units="cm"/>
      <inkml:brushProperty name="height" value="0.6" units="cm"/>
      <inkml:brushProperty name="color" value="#969696"/>
      <inkml:brushProperty name="tip" value="rectangle"/>
      <inkml:brushProperty name="rasterOp" value="maskPen"/>
    </inkml:brush>
  </inkml:definitions>
  <inkml:trace contextRef="#ctx0" brushRef="#br0">699 32 2759 0 0,'1'-2'207'0'0,"4"-7"93"0"0,4 2 1037 0 0,-7 6 443 0 0,-2 1 79 0 0,1-2-160 0 0,-1 1-1244 0 0,0 0-198 0 0,0 0 1 0 0,1 1 0 0 0,-1-1-1 0 0,0 0 1 0 0,0 1 0 0 0,1-1-1 0 0,-1 1 1 0 0,0-1-1 0 0,0 1 1 0 0,1-1 0 0 0,-1 1-1 0 0,1-1-257 0 0,-3 0 416 0 0,-7 0-26 0 0,4 2-113 0 0,-1 2-195 0 0,0 0 0 0 0,1 1 0 0 0,-1-1 0 0 0,1 1 0 0 0,0 0 0 0 0,0 0 0 0 0,0 1 0 0 0,1 0 0 0 0,0 0 1 0 0,-1 0-1 0 0,1 0-82 0 0,-86 131 965 0 0,70-105-844 0 0,-73 124 307 0 0,27-45-344 0 0,-119 193-4 0 0,152-250-80 0 0,-69 120 0 0 0,83-135-17 0 0,-3 10 17 0 0,7-12-87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15.680"/>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392 53 919 0 0,'-1'-1'67'0'0,"-6"-4"110"0"0,6 4 673 0 0,-1 0 287 0 0,-5 0 58 0 0,5 1-147 0 0,2 0-666 0 0,-2 0-296 0 0,-9 4-76 0 0,6-1-57 0 0,0 1 0 0 0,0 0 0 0 0,0-1 0 0 0,0 2 0 0 0,1-1 0 0 0,-1 0 0 0 0,1 1 0 0 0,0 0 0 0 0,1 0 0 0 0,-1 0 47 0 0,0 0-94 0 0,0-1 1 0 0,-1 1 0 0 0,1-1 0 0 0,-1 0-1 0 0,-4 2 94 0 0,2 0-95 0 0,0-1-1 0 0,-3 4 96 0 0,-2 3 112 0 0,1 1 0 0 0,-9 13-112 0 0,15-20 119 0 0,-1 1 0 0 0,0-1 0 0 0,0 0 0 0 0,-3 1-119 0 0,3-1 326 0 0,-1 0 0 0 0,-4 6-326 0 0,9-10 222 0 0,1-1-20 0 0,-5 3-2 0 0,4-4-12 0 0,2 0-49 0 0,0 0-19 0 0,0 0-7 0 0,0 0-9 0 0,3-1-42 0 0,12-6-60 0 0,-1-1 1 0 0,-1 0 0 0 0,1-1-1 0 0,1-2-2 0 0,-4 2 0 0 0,-1 0-1 0 0,1-2 1 0 0,12-10 12 0 0,-4 3 41 0 0,17-19-53 0 0,-24 25 0 0 0,0 1 0 0 0,1 0 0 0 0,2 0 0 0 0,7-7 11 0 0,-21 18-6 0 0,0-1-1 0 0,-1 1 1 0 0,1-1-1 0 0,-1 1 1 0 0,1-1-1 0 0,0 1 1 0 0,0-1-1 0 0,-1 1 1 0 0,1 0-1 0 0,0-1 1 0 0,0 1-5 0 0,0 0 10 0 0,-1 0 1 0 0,1-1-1 0 0,0 1 1 0 0,0-1-1 0 0,-1 1 1 0 0,1 0-1 0 0,0-1 1 0 0,-1 1-1 0 0,1-1 1 0 0,-1 1-1 0 0,1-1-10 0 0,7-5 112 0 0,-7 4 0 0 0,-1 2 3 0 0,0 0 10 0 0,0 0 3 0 0,0 0 0 0 0,0 0 0 0 0,0 0 2 0 0,-1 2 4 0 0,-53 64 393 0 0,42-52-438 0 0,-25 26 228 0 0,-9 5-317 0 0,40-39 19 0 0,-23 19 127 0 0,0-1-1 0 0,-15 7-145 0 0,5-3 155 0 0,-7 9-155 0 0,-21 24 74 0 0,56-48-74 0 0,4-4 11 0 0,6-7 42 0 0,4-2 1 0 0,2 0-47 0 0,0-1 0 0 0,-1 1 0 0 0,1-1 0 0 0,0 0 0 0 0,0-1 0 0 0,1 0-7 0 0,31-13 38 0 0,-28 11-36 0 0,-5 3-2 0 0,22-11 0 0 0,-1 0 0 0 0,19-12 0 0 0,20-18 0 0 0,27-17 0 0 0,-2 0 0 0 0,-1 1 0 0 0,-55 39 0 0 0,26-12 0 0 0,62-30 0 0 0,-115 57 0 0 0,0 1 0 0 0,0 0 0 0 0,0 1 0 0 0,1-1 0 0 0,-1 1 0 0 0,1 0 0 0 0,-1 1 0 0 0,1 0 0 0 0,3-1 0 0 0,7 3 0 0 0,-1 1 11 0 0,-16-2-9 0 0,0 0 0 0 0,0 0 1 0 0,1 0-1 0 0,-1 0 0 0 0,0 0 0 0 0,1 0 1 0 0,-1 1-1 0 0,0-1 0 0 0,0 0 0 0 0,1 0 1 0 0,-1 0-1 0 0,0 0 0 0 0,0 0 0 0 0,1 1 1 0 0,-1-1-1 0 0,0 0 0 0 0,0 0 0 0 0,1 0 1 0 0,-1 1-3 0 0,1 0 3 0 0,1 0 1 0 0,-1 1-1 0 0,0-1 1 0 0,0 1-1 0 0,1-1 1 0 0,-1 1 0 0 0,0 0-1 0 0,0-1 1 0 0,-1 1-1 0 0,1 0 1 0 0,0 0-1 0 0,0 0 1 0 0,-1 0-1 0 0,1-1 1 0 0,-1 1 0 0 0,0 0-1 0 0,0 0 1 0 0,1 0-1 0 0,-1 0 1 0 0,0 0-1 0 0,-1 1-3 0 0,0 0 8 0 0,0 1-1 0 0,0-1 0 0 0,-1 0 0 0 0,0 1 0 0 0,0-1 1 0 0,0 0-1 0 0,0 0 0 0 0,0 0 0 0 0,0 0 1 0 0,-1 0-1 0 0,-1 1-7 0 0,-3 4 8 0 0,-8 8 43 0 0,0 0 1 0 0,-1-2-1 0 0,-4 3-51 0 0,-17 16 112 0 0,-7 10-112 0 0,10-8 74 0 0,0-2 2 0 0,-57 53 66 0 0,40-42-13 0 0,1 2 0 0 0,2 4-129 0 0,26-23 122 0 0,9-9 12 0 0,11-16-46 0 0,2 1 0 0 0,-1 0-56 0 0,0-2-3 0 0,1 0 0 0 0,0 0 0 0 0,-1 0 0 0 0,1 0 0 0 0,0 1 0 0 0,0-1 0 0 0,0 0 0 0 0,0 1-29 0 0,2-2 86 0 0,1 1-73 0 0,0-1 1 0 0,0 1-1 0 0,0-1 1 0 0,0 0-1 0 0,0-1 1 0 0,0 1-1 0 0,0 0 1 0 0,0-1-1 0 0,0 0 1 0 0,0 1-1 0 0,0-1 1 0 0,-1 0-1 0 0,1-1 1 0 0,0 1-1 0 0,0-1-13 0 0,9-5 43 0 0,0 0 1 0 0,10-9-44 0 0,-5 3 1 0 0,7-3-1 0 0,121-86 0 0 0,43-21 0 0 0,-110 75 0 0 0,95-70-87 0 0,-163 110 86 0 0,26-16-9 0 0,-8 5-17 0 0,0-2 0 0 0,15-15 27 0 0,-36 30 4 0 0,0 0-1 0 0,0 1 1 0 0,1-1-4 0 0,-5 4 57 0 0,-3 2 25 0 0,0 0-8 0 0,0 0-2 0 0,0 0 0 0 0,0 0 2 0 0,-2 3-9 0 0,-12 15-33 0 0,-1 0 0 0 0,-1-1 0 0 0,-11 9-32 0 0,4-4 8 0 0,-28 27 49 0 0,-26 17-57 0 0,-60 38 8 0 0,17-11 76 0 0,56-43-44 0 0,48-35-37 0 0,-11 10-3 0 0,11-10 57 0 0,-9 7-57 0 0,13-13 11 0 0,6-4-7 0 0,0-1 1 0 0,1 1-1 0 0,-1 0 1 0 0,1 1 0 0 0,-2 1-5 0 0,-2 7 97 0 0,0 0-1 0 0,0 1 1 0 0,-4 12-97 0 0,8-15 184 0 0,-2 9-184 0 0,6-19 96 0 0,1-2 0 0 0,2 2-5 0 0,-1 0-84 0 0,1-1 0 0 0,0 0 1 0 0,0 0-1 0 0,0 0 0 0 0,0 0 1 0 0,-1 0-1 0 0,1 0 0 0 0,1 0 0 0 0,-1-1 1 0 0,0 1-1 0 0,0 0 0 0 0,0-1 0 0 0,0 0 1 0 0,0 0-1 0 0,0 0 0 0 0,1 0 1 0 0,-1 0-1 0 0,0 0 0 0 0,0 0 0 0 0,0 0 1 0 0,0-1-1 0 0,1 0-7 0 0,5-1 10 0 0,1 0 0 0 0,-1-1 0 0 0,0-1-1 0 0,0 1 1 0 0,5-4-10 0 0,38-25 19 0 0,-33 21-18 0 0,25-17-13 0 0,119-77-106 0 0,-17 13-40 0 0,72-49-111 0 0,-198 127 263 0 0,62-44-63 0 0,-71 51 69 0 0,0-1 0 0 0,0-1 0 0 0,-5 4 2 0 0,1 0 1 0 0,0 1-1 0 0,0-1 1 0 0,0 1-1 0 0,6-2-2 0 0,-10 5 59 0 0,-2 1 17 0 0,0 0 37 0 0,0 0-6 0 0,0 0-10 0 0,0 0-3 0 0,-2 1-13 0 0,-15 15 41 0 0,-6 4-39 0 0,-7 2-70 0 0,-16 12-14 0 0,-223 167 1 0 0,125-97 0 0 0,86-60 0 0 0,10-9 0 0 0,-17 19 0 0 0,17-10 0 0 0,-60 57 0 0 0,108-101 0 0 0,-1 0 0 0 0,0 1 0 0 0,1 0 0 0 0,-1 0 0 0 0,0 0 0 0 0,0 0 0 0 0,0-1 0 0 0,1 1 0 0 0,-1 0 0 0 0,1 1 0 0 0,-1-1 0 0 0,0 0 0 0 0,1-1 0 0 0,0 0 0 0 0,1 0 0 0 0,-1 1 0 0 0,0-1 0 0 0,0 0 0 0 0,0 0 0 0 0,0 0 0 0 0,0 0 0 0 0,0 0 0 0 0,0 0 0 0 0,0 0 0 0 0,0 0 0 0 0,1 1 0 0 0,-1-1 0 0 0,0 0 0 0 0,0 0 0 0 0,0 0 0 0 0,0 0 0 0 0,0 0 0 0 0,0 0 0 0 0,1 0 0 0 0,-1 0 0 0 0,0 0 0 0 0,0 0 0 0 0,0 0 0 0 0,0 0 0 0 0,0 0 0 0 0,0 0 0 0 0,1 0 0 0 0,-1 0 0 0 0,0 0 0 0 0,0 0 0 0 0,0 0 0 0 0,8-1 0 0 0,10-6 0 0 0,0-4 0 0 0,0 0 0 0 0,4-6 0 0 0,7-3 0 0 0,107-77-88 0 0,87-60 87 0 0,-96 70 17 0 0,169-108-191 0 0,-231 149 175 0 0,-10 7 0 0 0,-35 27 0 0 0,-5 6 12 0 0,-13 4 47 0 0,-2 2 12 0 0,0 0 14 0 0,0 0-16 0 0,-2 2-15 0 0,-12 9-14 0 0,0-1 0 0 0,-3 1-40 0 0,-16 10 14 0 0,-60 52 26 0 0,5-3-20 0 0,58-49-20 0 0,-69 52 0 0 0,74-52 2 0 0,-163 132 50 0 0,21-28-42 0 0,158-119-8 0 0,-5 5 31 0 0,0 0-1 0 0,-1 2-32 0 0,13-11 77 0 0,5-3-10 0 0,10-3-64 0 0,1 0-1 0 0,-1-1 1 0 0,0-1 0 0 0,-1 0-1 0 0,4-3-2 0 0,81-54-37 0 0,-57 36 14 0 0,71-52-108 0 0,-40 27-174 0 0,39-18 305 0 0,-54 39-76 0 0,25-16-40 0 0,-59 34 92 0 0,144-84-144 0 0,74-35 168 0 0,-185 103 30 0 0,34-10-30 0 0,-87 38 101 0 0,-2 1 0 0 0,0 0-5 0 0,0 0-2 0 0,0 0-13 0 0,0 3-8 0 0,-1 2-56 0 0,1-1-1 0 0,-1 0 1 0 0,0 0-1 0 0,0 0 1 0 0,-1 0-1 0 0,1 0 1 0 0,-1 0-1 0 0,-1 2-16 0 0,-8 11 44 0 0,-1 0 0 0 0,0-1 0 0 0,-11 11-44 0 0,-45 39 83 0 0,-9-1-18 0 0,31-29-23 0 0,-137 103-32 0 0,87-68-10 0 0,-69 67 0 0 0,153-128 33 0 0,-7 5-33 0 0,-8 6 21 0 0,19-14 0 0 0,6-5 32 0 0,5-4 1 0 0,48-34-43 0 0,-7 4-12 0 0,241-153-231 0 0,-194 126 119 0 0,11-7 0 0 0,-80 52 104 0 0,73-45-93 0 0,195-121-41 0 0,-267 168 143 0 0,0 0 0 0 0,19-5 0 0 0,-33 13 0 0 0,-1 0 0 0 0,6-4 0 0 0,-7 4 0 0 0,6-2 12 0 0,-13 6-10 0 0,0 0-1 0 0,0 0 1 0 0,0 0-1 0 0,0 0 0 0 0,0 0 1 0 0,0 0-1 0 0,0 0 1 0 0,0 0-1 0 0,1 0 1 0 0,-1 0-1 0 0,0 0 0 0 0,0 0 1 0 0,0 0-1 0 0,0 0 1 0 0,0 0-1 0 0,0 0 1 0 0,1 0-1 0 0,-1 0 0 0 0,0 0 1 0 0,0 0-1 0 0,0 0 1 0 0,0 0-1 0 0,0 0 1 0 0,0 0-1 0 0,0 0 0 0 0,1 0 1 0 0,-1 0-1 0 0,0 0 1 0 0,0 0-1 0 0,0 0 1 0 0,0 0-1 0 0,0 1 0 0 0,0-1 1 0 0,0 0-1 0 0,0 0 1 0 0,0 0-1 0 0,1 0 0 0 0,-1 0 1 0 0,0 0-1 0 0,0 0 1 0 0,0 0-1 0 0,0 1 1 0 0,0-1-2 0 0,1 1 7 0 0,0 0-1 0 0,0 1 1 0 0,0-1 0 0 0,0 1 0 0 0,0-1 0 0 0,-1 1 0 0 0,1-1 0 0 0,0 1 0 0 0,-1-1 0 0 0,0 1-1 0 0,1 0 1 0 0,-1-1 0 0 0,0 1 0 0 0,1 1-7 0 0,-1-1 5 0 0,-1 0 1 0 0,1 1-1 0 0,0-1 0 0 0,-1 0 0 0 0,1 0 0 0 0,-1 0 1 0 0,1 0-1 0 0,-1 0 0 0 0,0 0 0 0 0,0 0 0 0 0,0-1 1 0 0,0 1-1 0 0,0 0 0 0 0,-1 1-5 0 0,-11 13 32 0 0,-34 45 41 0 0,36-48-65 0 0,-1 0 0 0 0,0-1 0 0 0,-7 5-8 0 0,-65 46 60 0 0,46-32-60 0 0,-155 130 11 0 0,80-68 28 0 0,26-23-25 0 0,-60 43-16 0 0,33-28 15 0 0,86-63 14 0 0,-16 13-1 0 0,33-26-42 0 0,10-7-58 0 0,5-5 4 0 0,16-10-75 0 0,0-1 1 0 0,0-1-1 0 0,6-6 145 0 0,14-12-182 0 0,50-32-80 0 0,-7 6 134 0 0,-35 22 63 0 0,43-32-54 0 0,134-91-291 0 0,-88 65-118 0 0,21-4 528 0 0,-115 73-80 0 0,10-6 22 0 0,26-10 58 0 0,-43 25-34 0 0,42-21 25 0 0,-68 33 40 0 0,0 0 0 0 0,0 1 0 0 0,0 0 0 0 0,1 0 0 0 0,2 0-31 0 0,-9 4 122 0 0,-4 0 6 0 0,0 0 0 0 0,1 2-10 0 0,0-1-113 0 0,0 0 1 0 0,0 0 0 0 0,-1 1 0 0 0,1-1-1 0 0,0 0 1 0 0,-1 1 0 0 0,1-1-1 0 0,-1 0 1 0 0,1 1 0 0 0,-1-1 0 0 0,0 1-1 0 0,1-1 1 0 0,-1 1 0 0 0,0-1 0 0 0,0 1-1 0 0,0-1 1 0 0,0 1 0 0 0,0-1-1 0 0,-1 1 1 0 0,1-1 0 0 0,0 1 0 0 0,-1-1-1 0 0,1 0 1 0 0,-1 1 0 0 0,1-1 0 0 0,-1 0-1 0 0,0 1-5 0 0,-2 4 25 0 0,-1 0 0 0 0,1 0-1 0 0,-1-1 1 0 0,-1 1 0 0 0,1-1 0 0 0,-1 0-25 0 0,-13 13 66 0 0,-1-1-66 0 0,6-5 9 0 0,-33 27 49 0 0,-7 3-58 0 0,-52 34 66 0 0,29-22-46 0 0,-11 5-3 0 0,34-23 40 0 0,-27 23-57 0 0,-7 19 76 0 0,-9 7-42 0 0,56-53-36 0 0,-66 55 84 0 0,92-76 5 0 0,11-9 38 0 0,3-2-10 0 0,0 0-10 0 0,21-12-96 0 0,0-1-1 0 0,-1 0 0 0 0,8-9-8 0 0,-4 4-5 0 0,92-74-79 0 0,-35 27-205 0 0,3 4 289 0 0,205-118-925 0 0,-170 102 625 0 0,-20 13 158 0 0,-67 45 142 0 0,-5 1 0 0 0,0 3 0 0 0,16-7 0 0 0,-35 19 6 0 0,1 0 0 0 0,8-2-6 0 0,-14 4 60 0 0,-3 1 12 0 0,0 0 0 0 0,0 3 0 0 0,-3 7-61 0 0,0 0 0 0 0,-1-1 0 0 0,0 1-1 0 0,0-1 1 0 0,-1 0 0 0 0,0 0 0 0 0,0-1-1 0 0,-4 5-10 0 0,-8 8 31 0 0,-1 0-1 0 0,-13 13-30 0 0,-33 27 128 0 0,-48 36-128 0 0,57-52 48 0 0,-19 15 11 0 0,46-40-47 0 0,2-1 40 0 0,-8 8-52 0 0,-8 13 11 0 0,-20 16 48 0 0,32-32-27 0 0,2-2 78 0 0,0 2 0 0 0,-7 9-110 0 0,24-21 95 0 0,9-10-6 0 0,2-2-1 0 0,3-2-14 0 0,16-12-59 0 0,41-29-16 0 0,16-15-167 0 0,3 3 168 0 0,58-40-281 0 0,20-14-222 0 0,-118 84 383 0 0,234-147-952 0 0,-167 112 611 0 0,53-18 461 0 0,-128 65-11 0 0,107-44 139 0 0,-130 53-73 0 0,-1 2 0 0 0,1-1 0 0 0,0 1 0 0 0,1 0 0 0 0,-1 1-1 0 0,0 0 1 0 0,4 0-55 0 0,-10 3 104 0 0,-2-2-104 0 0,1 1 11 0 0,1 0 0 0 0,-1 0 0 0 0,0 0 0 0 0,0 0 0 0 0,0 0-1 0 0,0 0 1 0 0,1 1-11 0 0,-1 0 8 0 0,0 0-1 0 0,0 0 1 0 0,0 0-1 0 0,-1 0 1 0 0,1 1-1 0 0,0-1 1 0 0,-1 0-1 0 0,0 0 1 0 0,1 1 0 0 0,-1-1-1 0 0,0 0 1 0 0,0 1-1 0 0,0-1 1 0 0,0 0-1 0 0,-1 0 1 0 0,1 1-1 0 0,-1-1 1 0 0,1 0-1 0 0,-1 0 1 0 0,0 0-1 0 0,0 1 1 0 0,0-1-8 0 0,-3 6 26 0 0,0 0 1 0 0,0 0-1 0 0,-1-1 0 0 0,-1 1 1 0 0,0 0-27 0 0,-22 25 165 0 0,-1-1 1 0 0,-2-1-1 0 0,-20 15-165 0 0,-108 79 405 0 0,-6 6-242 0 0,102-77-152 0 0,-95 89 114 0 0,47-39 24 0 0,104-97-114 0 0,1 0 0 0 0,0 1 0 0 0,0 1-35 0 0,4-6 75 0 0,2-3-10 0 0,2 0-11 0 0,2-1-53 0 0,0 1 0 0 0,0-1 0 0 0,0 1 0 0 0,0-1 1 0 0,0 0-1 0 0,0-1 0 0 0,0 1 0 0 0,0-1 0 0 0,-1 1 0 0 0,1-1 1 0 0,1-2-2 0 0,8-4-9 0 0,0-2 0 0 0,5-5 9 0 0,-12 10-6 0 0,67-54-323 0 0,15-6 329 0 0,5 1-231 0 0,49-35-124 0 0,-43 38-305 0 0,49-19 660 0 0,-72 40-220 0 0,190-94-68 0 0,-218 112 291 0 0,-23 9 26 0 0,1 2 1 0 0,-1 0-1 0 0,26-6-29 0 0,-29 12 85 0 0,12-1-85 0 0,-30 6 16 0 0,-1 0 0 0 0,0 0 0 0 0,0 0 0 0 0,1 0 0 0 0,-1 1 0 0 0,0-1 0 0 0,0 1 0 0 0,0 0 0 0 0,2 0-16 0 0,-3 0 67 0 0,0 1 12 0 0,-2 0-67 0 0,1 0 1 0 0,0 0 0 0 0,-1 0 0 0 0,1 0 0 0 0,-1 0 0 0 0,1 0-1 0 0,-1 0 1 0 0,0 0 0 0 0,0 0 0 0 0,0 0 0 0 0,0 1-13 0 0,-1 2 26 0 0,1-1 0 0 0,-1 0 0 0 0,0 0 0 0 0,-1 0 0 0 0,0 3-26 0 0,-4 5 80 0 0,0 0-1 0 0,-1 0 1 0 0,-3 4-80 0 0,-8 8 165 0 0,0 1 0 0 0,-2-2 0 0 0,-15 14-165 0 0,-12 8 439 0 0,-13 6-439 0 0,-51 44 474 0 0,-18 26-474 0 0,16-15 121 0 0,44-44-82 0 0,-19 18 25 0 0,-39 24-64 0 0,115-96 46 0 0,-1 0-1 0 0,-2 1-45 0 0,12-7 75 0 0,5-2-65 0 0,-1-1 0 0 0,1 1 0 0 0,-1 0 0 0 0,1 0 0 0 0,-1-1 0 0 0,1 1 0 0 0,0-1 0 0 0,0 1-10 0 0,3-2-3 0 0,10-4-34 0 0,0 0 1 0 0,0-1-1 0 0,-1 0 1 0 0,0-2 36 0 0,57-37-122 0 0,-50 32 74 0 0,271-191-527 0 0,-98 67 143 0 0,-20 25 75 0 0,4 7 21 0 0,-160 96 301 0 0,182-102-205 0 0,26-3 240 0 0,-183 96 106 0 0,2 2-1 0 0,36-8-105 0 0,-78 24 18 0 0,1 0 1 0 0,0 0-1 0 0,-1 1 0 0 0,1-1 0 0 0,0 1 1 0 0,-1 0-1 0 0,1 0 0 0 0,0 0 0 0 0,2 1-18 0 0,-5-1 8 0 0,0 1 0 0 0,1-1 0 0 0,-1 0-1 0 0,0 1 1 0 0,1-1 0 0 0,-1 1 0 0 0,0 0-1 0 0,0-1 1 0 0,0 1 0 0 0,0 0-1 0 0,0 0 1 0 0,1-1 0 0 0,-1 1 0 0 0,-1 0-1 0 0,1 0 1 0 0,0 0 0 0 0,0 1-1 0 0,0-1 1 0 0,0 0 0 0 0,-1 0 0 0 0,1 0-1 0 0,-1 0 1 0 0,1 1 0 0 0,-1-1 0 0 0,1 0-1 0 0,-1 2-7 0 0,1-1 13 0 0,-1 0 0 0 0,0 0-1 0 0,0 1 1 0 0,0-1 0 0 0,0 0-1 0 0,-1 0 1 0 0,1 1 0 0 0,0-1-1 0 0,-1 0 1 0 0,0 0 0 0 0,1 0-1 0 0,-1 0 1 0 0,0 0 0 0 0,0 0-1 0 0,-1 2-12 0 0,-4 5 72 0 0,0 0-1 0 0,-7 7-71 0 0,8-9 27 0 0,-35 38 180 0 0,-1-2-1 0 0,-9 5-206 0 0,50-48 3 0 0,-83 72 241 0 0,26-23-96 0 0,-36 36 15 0 0,-101 84-2 0 0,26-32 51 0 0,130-109 12 0 0,-26 15-224 0 0,42-27 92 0 0,18-12-29 0 0,-1-1 1 0 0,0 1 0 0 0,0-1 0 0 0,0 0-1 0 0,0 0 1 0 0,0-1 0 0 0,-1 0 0 0 0,-2 1-64 0 0,15-5 73 0 0,0 0 0 0 0,-1-1 1 0 0,1 0-1 0 0,-1-1 1 0 0,5-2-74 0 0,-5 3 21 0 0,46-31 70 0 0,42-34-91 0 0,-64 45-25 0 0,53-42-132 0 0,34-26-62 0 0,59-25-181 0 0,-121 82 272 0 0,180-104-236 0 0,-97 60 214 0 0,-12 8 135 0 0,-84 49 16 0 0,0 2-1 0 0,4 1 0 0 0,-23 10 0 0 0,-7 5 11 0 0,-15 3-10 0 0,-1 0 0 0 0,0 0 0 0 0,0 0 0 0 0,0-1 0 0 0,0 1 0 0 0,0 0-1 0 0,0 0 1 0 0,0 0 0 0 0,1 0 0 0 0,-1 0 0 0 0,0 0 0 0 0,0 0 0 0 0,0 0 0 0 0,0 0 0 0 0,0 0 0 0 0,0 0 0 0 0,1 0 0 0 0,-1 0 0 0 0,0 0-1 0 0,0 0 1 0 0,0 0 0 0 0,0 0 0 0 0,0 0 0 0 0,0 1 0 0 0,0-1 0 0 0,1 0 0 0 0,-1 0 0 0 0,0 0 0 0 0,0 0 0 0 0,0 0 0 0 0,0 0 0 0 0,0 0 0 0 0,0 0-1 0 0,0 0 1 0 0,0 0 0 0 0,0 0 0 0 0,0 1 0 0 0,1-1 0 0 0,-1 0 0 0 0,0 0 0 0 0,0 0 0 0 0,0 0 0 0 0,0 0 0 0 0,0 0 0 0 0,0 0 0 0 0,0 1-1 0 0,1 1 4 0 0,0 0 1 0 0,-1 1 0 0 0,1-1 0 0 0,0 1 0 0 0,-1-1 0 0 0,0 0 0 0 0,1 1 0 0 0,-1-1 0 0 0,0 1-1 0 0,0-1 1 0 0,-1 1 0 0 0,1-1 0 0 0,0 1 0 0 0,-1-1 0 0 0,0 1 0 0 0,1-1 0 0 0,-1 0 0 0 0,0 1-5 0 0,-2 4 17 0 0,0 0 0 0 0,-1 0 0 0 0,0 0 0 0 0,0 0 0 0 0,0-1 1 0 0,-2 2-18 0 0,-10 11 134 0 0,-7 5-134 0 0,11-12 44 0 0,-51 52 260 0 0,-22 14-304 0 0,-74 52 257 0 0,95-83-230 0 0,-23 20 18 0 0,-5 17 15 0 0,-97 74 86 0 0,181-151-113 0 0,-1 0 1 0 0,0-1 0 0 0,0 0-34 0 0,6-5 69 0 0,3-1-5 0 0,0 0 0 0 0,0 0 0 0 0,3-2 0 0 0,106-87 38 0 0,-29 22-364 0 0,15-5 262 0 0,26-8-202 0 0,27-20-18 0 0,-97 63 153 0 0,-6 3-94 0 0,31-16 161 0 0,55-22-23 0 0,-129 71 22 0 0,30-15-53 0 0,8 0 54 0 0,0-1 0 0 0,-27 12 14 0 0,-11 4 55 0 0,-2 3 20 0 0,-1 3-70 0 0,0-1 0 0 0,0 0-1 0 0,0 0 1 0 0,-1 0 0 0 0,0 0-1 0 0,0 0 1 0 0,0 0 0 0 0,0 0 0 0 0,-1-1-1 0 0,1 1 1 0 0,-2 0-19 0 0,-7 10 56 0 0,-2-1 0 0 0,-2 2-56 0 0,10-10 14 0 0,-131 116 193 0 0,86-79-131 0 0,-271 218 148 0 0,285-232-219 0 0,-12 12 17 0 0,28-22-1 0 0,-1-1 0 0 0,-12 7-21 0 0,14-11 14 0 0,7-4 55 0 0,60-39 24 0 0,235-178-395 0 0,-202 146-124 0 0,68-39 426 0 0,18 5-264 0 0,-68 38 176 0 0,41-15 88 0 0,-64 39-13 0 0,52-25-38 0 0,-118 54 51 0 0,60-30-2 0 0,-50 27-23 0 0,1 0-1 0 0,10-2 26 0 0,44-12-11 0 0,-68 20 11 0 0,0 1 0 0 0,0 0 0 0 0,0 0 0 0 0,0 0 0 0 0,0 1 0 0 0,0 0 0 0 0,3 1 0 0 0,8 0 12 0 0,-18-1-11 0 0,0 0 1 0 0,0 0-1 0 0,1 0 0 0 0,-1 0 0 0 0,0 0 0 0 0,0 0 1 0 0,0 0-1 0 0,0 0 0 0 0,0 0 0 0 0,0 0 0 0 0,1 0 1 0 0,-1 0-1 0 0,0 0 0 0 0,0 0 0 0 0,0 0 0 0 0,0 0 1 0 0,0 0-1 0 0,0 0 0 0 0,0 0 0 0 0,1 1 0 0 0,-1-1 1 0 0,0 0-1 0 0,0 0 0 0 0,0 0 0 0 0,0 0 0 0 0,0 0 1 0 0,0 0-1 0 0,0 0 0 0 0,0 0 0 0 0,0 0 0 0 0,1 0 1 0 0,-1 1-1 0 0,0-1 0 0 0,0 0 0 0 0,0 0 0 0 0,0 0 1 0 0,0 0-1 0 0,0 0 0 0 0,0 0 0 0 0,0 0 0 0 0,0 1 1 0 0,0-1-1 0 0,0 0 0 0 0,0 0 0 0 0,0 0 0 0 0,0 0 1 0 0,0 0-1 0 0,0 0 0 0 0,0 0-1 0 0,0 4 8 0 0,0-1-1 0 0,0 0 1 0 0,-1 0 0 0 0,1 0-1 0 0,-1 1 1 0 0,1-1 0 0 0,-1 0-1 0 0,0 0 1 0 0,0 0 0 0 0,-1 0-1 0 0,1 0 1 0 0,-1 0 0 0 0,1-1 0 0 0,-1 1-8 0 0,-6 9 42 0 0,-1 0 0 0 0,-7 6-42 0 0,9-10 15 0 0,-14 15 38 0 0,0-1 0 0 0,-5 2-53 0 0,-50 38 165 0 0,25-20-82 0 0,-158 125 109 0 0,169-138-145 0 0,-40 28 133 0 0,-43 43-180 0 0,90-71 53 0 0,-1-2 1 0 0,-6 3-54 0 0,-22 14 194 0 0,59-42-130 0 0,3-2 3 0 0,0 0 10 0 0,0 0 3 0 0,3-3 0 0 0,80-65-99 0 0,11-3 19 0 0,-44 34-94 0 0,240-170-446 0 0,-231 166 377 0 0,39-24-161 0 0,2 4 0 0 0,39-14 324 0 0,-47 27-57 0 0,14-7 34 0 0,-91 48 23 0 0,1 0 0 0 0,0 1 0 0 0,0 1 0 0 0,5-1 0 0 0,-21 6 1 0 0,1 0 0 0 0,0 0-1 0 0,0-1 1 0 0,0 1 0 0 0,0 0 0 0 0,0 0-1 0 0,0 0 1 0 0,-1 0 0 0 0,1 0-1 0 0,0 0 1 0 0,0 0 0 0 0,0 0-1 0 0,0 0 1 0 0,0 0 0 0 0,0 1-1 0 0,0-1 2 0 0,-1 1 0 0 0,1 0 0 0 0,-1-1 0 0 0,0 1 0 0 0,0-1 0 0 0,1 1 0 0 0,-1 0 0 0 0,0-1 0 0 0,0 1 0 0 0,0 0 0 0 0,0-1 0 0 0,0 1 0 0 0,0 0 0 0 0,0-1 0 0 0,0 1 0 0 0,0 0 0 0 0,0-1 0 0 0,0 1 0 0 0,0 0 0 0 0,0-1 0 0 0,-1 1 0 0 0,1 0-2 0 0,-7 18 25 0 0,3-13 2 0 0,0 1 0 0 0,0-1 0 0 0,-1 0-1 0 0,0 0 1 0 0,0 0 0 0 0,-5 4-27 0 0,-10 7 113 0 0,-8 6-113 0 0,22-19 16 0 0,-264 204 340 0 0,239-185-319 0 0,-13 9 46 0 0,-23 25-83 0 0,32-23 14 0 0,-65 57 46 0 0,-120 85 15 0 0,216-172-62 0 0,-1 0 0 0 0,1 0-1 0 0,0 0 1 0 0,0 1 0 0 0,-2 4-13 0 0,4-6 53 0 0,6-4 1 0 0,8-1-46 0 0,-1-1 0 0 0,0 0 0 0 0,-1-1 0 0 0,1 0 1 0 0,8-4-9 0 0,16-10 19 0 0,4-4-19 0 0,21-17-162 0 0,21-20 162 0 0,-35 26-60 0 0,111-78-319 0 0,4 8-14 0 0,-7 17 88 0 0,4-2 4 0 0,-155 86 298 0 0,165-92-73 0 0,-101 56 64 0 0,-35 19 13 0 0,30-13-1 0 0,-45 26 112 0 0,9-3-112 0 0,-23 9 112 0 0,-3 0 0 0 0,0 0 2 0 0,0 0 4 0 0,-2 3 2 0 0,-4 7-50 0 0,0 0-1 0 0,-1 0 0 0 0,0-1 0 0 0,-1 0 1 0 0,0 0-1 0 0,-4 3-69 0 0,-21 19 267 0 0,-4-1-267 0 0,19-15 60 0 0,-13 11 0 0 0,-120 94 143 0 0,111-92-193 0 0,-31 21 2 0 0,-201 151 120 0 0,187-134-68 0 0,-7 12-64 0 0,68-56 26 0 0,-1-2 0 0 0,-1-1 0 0 0,-12 6-26 0 0,35-24 64 0 0,3-1 2 0 0,0 0-2 0 0,3-2-10 0 0,28-19-24 0 0,-1-1 1 0 0,17-17-31 0 0,13-10-95 0 0,-36 31 57 0 0,142-113-209 0 0,-87 70-41 0 0,14-5 288 0 0,87-48-327 0 0,136-76 11 0 0,-227 139 304 0 0,-82 47 18 0 0,-1 1 1 0 0,1 0-1 0 0,5-1-6 0 0,-10 4 89 0 0,-2 0 2 0 0,0 0-11 0 0,0 4-57 0 0,-1 0 0 0 0,1 1 0 0 0,-1-1 0 0 0,0 0 0 0 0,0 0 1 0 0,-1 1-1 0 0,1-1 0 0 0,-1 0 0 0 0,0 0 0 0 0,0-1 0 0 0,0 1 0 0 0,-1 0 0 0 0,0 0-23 0 0,-5 6 23 0 0,0 0 0 0 0,-1 0 0 0 0,-7 5-23 0 0,-18 14 144 0 0,-23 15-144 0 0,-8 6 54 0 0,-69 67 24 0 0,-1 0-10 0 0,-16 11-16 0 0,65-54 454 0 0,24-19 280 0 0,-28 23-326 0 0,75-66-681 0 0,-4 2-899 0 0,-12 14 1120 0 0,28-25-120 0 0,13-1 162 0 0,1-1-43 0 0,-7-1 1 0 0,0 0 0 0 0,0-1 0 0 0,0 0 0 0 0,0 0 0 0 0,0 0 0 0 0,3-1 0 0 0,25-12-10 0 0,15-11 336 0 0,10-8-326 0 0,46-33 730 0 0,-85 54-624 0 0,273-193-1291 0 0,-137 100 335 0 0,4 9 519 0 0,-37 28 189 0 0,-1 0 74 0 0,-42 25 102 0 0,-60 34 0 0 0,1 1 1 0 0,0 0 0 0 0,6 0-35 0 0,-23 8 142 0 0,-2 0 2 0 0,0 0-2 0 0,0 0-13 0 0,0 0-8 0 0,-2 3-1 0 0,-10 12-41 0 0,-1-1-1 0 0,0 0 0 0 0,-1 0 1 0 0,0-1-1 0 0,-5 2-78 0 0,-248 192 248 0 0,172-139-229 0 0,-74 58 26 0 0,113-78-45 0 0,-32 25 0 0 0,69-57 3 0 0,-117 93 58 0 0,119-96-61 0 0,0-1 0 0 0,-6 3 0 0 0,17-12 4 0 0,1 1 0 0 0,0 0 0 0 0,-1 0 0 0 0,0 1-4 0 0,5-3 80 0 0,14 2 16 0 0,-10-5-96 0 0,0 1 0 0 0,-1 0 0 0 0,1-1 0 0 0,-1 0 0 0 0,1 0 0 0 0,-1 1 0 0 0,1-1 0 0 0,-1-1 0 0 0,0 1 0 0 0,1 0 0 0 0,-1-1 0 0 0,0 1 0 0 0,1-2 0 0 0,0 1 0 0 0,164-116-187 0 0,-57 38-4 0 0,-50 37 72 0 0,110-74-188 0 0,65-33-12 0 0,9 14 118 0 0,18 13 125 0 0,-243 115 83 0 0,1 1 0 0 0,19-4-7 0 0,-22 7 69 0 0,1 4 228 0 0,-19 2-213 0 0,1 1-69 0 0,-1-1-1 0 0,1 0 1 0 0,-1 1-1 0 0,0-1 1 0 0,0 0-1 0 0,0 0 1 0 0,0 0-1 0 0,0 0 1 0 0,0 0-1 0 0,-1 0 1 0 0,1 0-1 0 0,-1 1-14 0 0,-5 5 63 0 0,-1-1 0 0 0,-3 3-63 0 0,0 0 36 0 0,-11 10 28 0 0,4-3 6 0 0,0 0 0 0 0,-12 6-70 0 0,-21 12 50 0 0,-57 41 88 0 0,-41 52-67 0 0,-5 2-54 0 0,25-32 43 0 0,115-88-57 0 0,0 1-1 0 0,1 1 0 0 0,0 0 1 0 0,0 0-1 0 0,-3 7-2 0 0,2-1 0 0 0,13-16 0 0 0,1-2 0 0 0,0 0 0 0 0,-1 1 0 0 0,1-1 0 0 0,0 0 0 0 0,-1 0 0 0 0,1 1 0 0 0,0-1 0 0 0,0 1 0 0 0,-1-1 0 0 0,1 0 0 0 0,0 1 0 0 0,0-1 0 0 0,0 1 0 0 0,0-1 0 0 0,-1 0 0 0 0,1 1 0 0 0,0-1 0 0 0,0 1 0 0 0,0-1 0 0 0,0 1 0 0 0,0-1 0 0 0,1 1-1 0 0,0-1-1 0 0,0 0 0 0 0,0 0 1 0 0,1 0-1 0 0,-1 0 0 0 0,0 0 1 0 0,0 0-1 0 0,0 0 0 0 0,0 0 1 0 0,0 0-1 0 0,0-1 1 0 0,0 1-1 0 0,1 0 2 0 0,10-4-60 0 0,0 0 0 0 0,-1 0 1 0 0,9-4 59 0 0,34-21-120 0 0,-20 9-58 0 0,20-17 178 0 0,31-27-179 0 0,-23 16 56 0 0,289-192-762 0 0,-144 119 681 0 0,-113 68 157 0 0,61-31 23 0 0,-64 39 91 0 0,-86 43-37 0 0,-1 0 0 0 0,1 0 0 0 0,-1 1 0 0 0,1-1 0 0 0,0 1 0 0 0,2 0-30 0 0,-4 1 160 0 0,-3 0-7 0 0,0 0-10 0 0,0 0-40 0 0,0 3-21 0 0,-1 2-59 0 0,-1 1 0 0 0,1-1-1 0 0,-1 0 1 0 0,0 0 0 0 0,0 0 0 0 0,0 0-1 0 0,-1 0 1 0 0,0 0 0 0 0,0-1 0 0 0,0 1-1 0 0,-1-1 1 0 0,0 1-23 0 0,-11 12 68 0 0,-2-1 1 0 0,-6 5-69 0 0,9-8 26 0 0,-38 32 84 0 0,-3-1-110 0 0,-57 38 59 0 0,11-8 4 0 0,-198 171 13 0 0,214-165-77 0 0,-15 12 13 0 0,88-82 41 0 0,9-8 11 0 0,6-3-10 0 0,8-3-71 0 0,-1 0 0 0 0,0-1 0 0 0,-1 0 0 0 0,8-6 17 0 0,10-8-110 0 0,1-2 110 0 0,72-63-248 0 0,37-28-52 0 0,50-15-289 0 0,-74 52 216 0 0,-95 62 327 0 0,36-23-168 0 0,6-1 214 0 0,85-40-167 0 0,-66 36 124 0 0,44-19 54 0 0,-96 48 42 0 0,-15 6 2 0 0,0 1 1 0 0,0 0-1 0 0,1 1 1 0 0,2 0-56 0 0,-12 3 145 0 0,-3 1-8 0 0,0 0-3 0 0,0 0-13 0 0,-1 2-8 0 0,0 2-82 0 0,-1 0 0 0 0,1 0-1 0 0,-1 0 1 0 0,0 0 0 0 0,0-1-1 0 0,0 1 1 0 0,0-1 0 0 0,-1 0-31 0 0,-7 10 154 0 0,-7 5-154 0 0,11-11 32 0 0,-15 15 75 0 0,-1-2 0 0 0,-2 1-107 0 0,-48 35 95 0 0,26-21 10 0 0,-21 23-105 0 0,38-30 10 0 0,-1 1-10 0 0,-27 20 0 0 0,29-27 0 0 0,-63 50 0 0 0,-60 52 64 0 0,131-108-53 0 0,19-15-8 0 0,0 0 0 0 0,0-1 1 0 0,0 1-1 0 0,0 0 1 0 0,0-1 0 0 0,0 1-1 0 0,1 0 1 0 0,-1 0 0 0 0,0 0-1 0 0,0 0 1 0 0,1-1 0 0 0,-1 2-4 0 0,1-2 0 0 0,0 0 0 0 0,0 0 1 0 0,0 0-1 0 0,0 0 0 0 0,0 0 1 0 0,1 0-1 0 0,-1 1 0 0 0,0-1 0 0 0,0 0 1 0 0,0 0-1 0 0,0 0 0 0 0,0 0 1 0 0,0 0-1 0 0,0 0 0 0 0,0 0 1 0 0,1 0-1 0 0,-1 0 0 0 0,0 1 1 0 0,0-1-1 0 0,0 0 0 0 0,0 0 1 0 0,0 0-1 0 0,0 0 0 0 0,1 0 1 0 0,-1 0-1 0 0,0 0 0 0 0,0 0 1 0 0,0 0-1 0 0,0 0 0 0 0,8 0 1 0 0,-1-2-3 0 0,0 1-1 0 0,0-1 1 0 0,0 0-1 0 0,-1-1 1 0 0,1 0 0 0 0,5-3 2 0 0,13-7-85 0 0,-1-1 0 0 0,15-12 85 0 0,46-38-204 0 0,-6 4-41 0 0,45-23-914 0 0,83-38 1159 0 0,-134 79-251 0 0,-15 8 100 0 0,33-13 151 0 0,-32 20-17 0 0,16-8 20 0 0,-65 31 123 0 0,0 1 0 0 0,6-1-126 0 0,-1 0 148 0 0,-13 3 60 0 0,-2 1-10 0 0,0 0-46 0 0,0 0-22 0 0,0 0-2 0 0,-1 3 2 0 0,-1 4-86 0 0,0-1 1 0 0,0 1 0 0 0,-1-1-1 0 0,0 0 1 0 0,0 0 0 0 0,0 0-1 0 0,-1-1 1 0 0,0 1 0 0 0,0-1-1 0 0,-1 0 1 0 0,1 0 0 0 0,-6 4-45 0 0,-186 153 369 0 0,105-90-302 0 0,21-18-7 0 0,-13 11-42 0 0,61-47-6 0 0,-99 81 36 0 0,-24 19-48 0 0,136-111 4 0 0,0-1-1 0 0,-1 1 1 0 0,0-2-4 0 0,7-3 57 0 0,3-2 29 0 0,3-2-8 0 0,21-14-104 0 0,0-1 0 0 0,15-17 26 0 0,15-9-60 0 0,129-94-420 0 0,52-18-143 0 0,-141 95 340 0 0,-43 27 227 0 0,7-5-54 0 0,61-30 110 0 0,-94 55 11 0 0,40-17 76 0 0,-55 26-66 0 0,1 0-1 0 0,0 0 0 0 0,1 2 1 0 0,-1-1-1 0 0,1 1-20 0 0,1 2 96 0 0,-10 0-1 0 0,-3 0-6 0 0,0 0-1 0 0,0 1-77 0 0,0 0-1 0 0,0 0 0 0 0,0 0 1 0 0,0 0-1 0 0,0 0 1 0 0,1 0-1 0 0,-1-1 1 0 0,0 1-1 0 0,1 1-10 0 0,1 4 10 0 0,-2-4-3 0 0,0-1 0 0 0,0 1 0 0 0,0 0 0 0 0,0-1 1 0 0,0 1-1 0 0,-1 0 0 0 0,1-1 0 0 0,-1 1 0 0 0,1-1 0 0 0,-1 1 0 0 0,0 0-7 0 0,-11 18 45 0 0,4-8 3 0 0,-5 9 4 0 0,-1 0 0 0 0,-2-1 1 0 0,0-1-1 0 0,-1 0 0 0 0,-17 14-52 0 0,-40 42-2 0 0,-7 5 58 0 0,40-42-19 0 0,-2-2 0 0 0,-4-1-37 0 0,32-25 27 0 0,1 2 0 0 0,0-1-1 0 0,-12 14-26 0 0,20-19 48 0 0,-1 0 0 0 0,-6 5-48 0 0,12-10 32 0 0,3-1 0 0 0,10-3-29 0 0,0-1-1 0 0,-1 0 1 0 0,1 0-1 0 0,-1-1 1 0 0,0-1-1 0 0,0 0 1 0 0,-1-1-1 0 0,6-3-2 0 0,35-30-42 0 0,44-30-144 0 0,92-62-147 0 0,-124 91 188 0 0,0 2-1 0 0,15-3 146 0 0,10-5-90 0 0,57-28 72 0 0,-120 63-13 0 0,19-8 17 0 0,1 1-1 0 0,11-1 15 0 0,-54 19 0 0 0,0 0 0 0 0,1 0 0 0 0,-1 1 0 0 0,1-1 0 0 0,-1 1 0 0 0,3 0 0 0 0,-5 0 1 0 0,1 0 0 0 0,0 0 0 0 0,0 0 0 0 0,0 1-1 0 0,0-1 1 0 0,0 0 0 0 0,-1 0 0 0 0,1 1 0 0 0,0-1 0 0 0,0 1-1 0 0,-1-1 1 0 0,1 1 0 0 0,0-1 0 0 0,0 1 0 0 0,-1-1 0 0 0,1 1-1 0 0,0 0 3 0 0,-1 0 0 0 0,1-1 0 0 0,-1 1 0 0 0,1 0 0 0 0,-1 0 0 0 0,0-1 0 0 0,1 1 0 0 0,-1 0 0 0 0,0 0 0 0 0,0 0 0 0 0,1 0 0 0 0,-1 0 0 0 0,0 0 1 0 0,0-1-1 0 0,0 1 0 0 0,0 0 0 0 0,0 0 0 0 0,0 0 0 0 0,0 0 0 0 0,-1 0 0 0 0,1 0 0 0 0,0 0 0 0 0,0-1 0 0 0,-1 1-3 0 0,0 3 18 0 0,0-1 1 0 0,-1 0-1 0 0,1 0 0 0 0,-1 0 0 0 0,0 0 0 0 0,0 0-18 0 0,-11 13 85 0 0,-1 0-1 0 0,0 0 0 0 0,-6 3-84 0 0,-8 6 103 0 0,-13 8-103 0 0,-3 0 38 0 0,-44 35 36 0 0,-49 34-9 0 0,34-28-4 0 0,80-57-53 0 0,-88 66 6 0 0,68-53 27 0 0,4-2 73 0 0,-2-2-1 0 0,-20 10-113 0 0,59-35 75 0 0,2-1-6 0 0,3-2-15 0 0,29-24-44 0 0,53-42-27 0 0,-59 50-22 0 0,55-42-87 0 0,-69 50 109 0 0,42-32-121 0 0,7-1 138 0 0,89-51-257 0 0,-83 53 131 0 0,124-65-200 0 0,-88 52 163 0 0,-53 27 156 0 0,2 3-1 0 0,11-3 8 0 0,-44 22 0 0 0,-5 4 11 0 0,-11 1 42 0 0,-3 3 1 0 0,0 1-38 0 0,0 0 0 0 0,-1 0 1 0 0,0-1-1 0 0,1 1 1 0 0,-1 0-1 0 0,-1 0 0 0 0,1 0 1 0 0,0-1-1 0 0,-1 1-16 0 0,-2 3 38 0 0,1-1 1 0 0,-1 0-1 0 0,0 0 0 0 0,0-1 0 0 0,-2 2-38 0 0,-54 58 201 0 0,-2-3 0 0 0,-35 25-201 0 0,-31 29 94 0 0,7-9-18 0 0,76-68-80 0 0,-6 10 4 0 0,26-24 0 0 0,-2 0 0 0 0,6-8 0 0 0,5-4 0 0 0,1 0 0 0 0,-3 5 0 0 0,8-8 11 0 0,8-8 42 0 0,7-2-44 0 0,0-1-1 0 0,0 0 0 0 0,0 0 1 0 0,0 0-1 0 0,0-1 0 0 0,0 0 1 0 0,2-1-9 0 0,1 0 5 0 0,27-12-31 0 0,0-1 1 0 0,24-16 25 0 0,63-45-123 0 0,-42 25 25 0 0,-51 34 46 0 0,86-56-209 0 0,-86 54 190 0 0,81-51-198 0 0,87-37-46 0 0,-143 77 238 0 0,82-46 58 0 0,-114 67 19 0 0,-1 0 0 0 0,23-6 0 0 0,-29 12 18 0 0,-12 3 63 0 0,-3 1-5 0 0,0 0-1 0 0,-2 2 37 0 0,-4 6-29 0 0,0-1 1 0 0,-1 1-1 0 0,0-1 0 0 0,-4 2-83 0 0,-33 26 144 0 0,16-14-87 0 0,-42 39 65 0 0,-17 13-88 0 0,55-49-10 0 0,-41 32 12 0 0,-180 170 28 0 0,195-177-4 0 0,-54 34-60 0 0,89-67 4 0 0,23-15-4 0 0,-59 41 11 0 0,-32 15-11 0 0,88-56 55 0 0,6-2 3 0 0,40-20-66 0 0,35-25 8 0 0,201-148-420 0 0,-243 167 372 0 0,219-139-414 0 0,-202 133 348 0 0,214-128-206 0 0,-191 120 240 0 0,70-26 80 0 0,-136 63 3 0 0,-1 0 0 0 0,1 0 0 0 0,0 1 0 0 0,0 1 0 0 0,1 0-1 0 0,-1 0 1 0 0,8 0-3 0 0,-16 2 96 0 0,-2 0 3 0 0,0 0-10 0 0,0 4-62 0 0,-1-1 1 0 0,1 1-1 0 0,-1-1 0 0 0,-1 0 0 0 0,1 1 1 0 0,0-1-1 0 0,-1 0 0 0 0,1 0 0 0 0,-1 0 1 0 0,-2 3-28 0 0,3-5 7 0 0,-10 14 59 0 0,0 0-1 0 0,-2 0 0 0 0,0-1 0 0 0,-2 1-65 0 0,-14 15 75 0 0,-236 244 229 0 0,185-207-304 0 0,24-22 0 0 0,9-4 1 0 0,-14 12 9 0 0,-24 14-10 0 0,64-52 32 0 0,1 1 0 0 0,-5 6-32 0 0,15-13 53 0 0,9-8-22 0 0,3-1-8 0 0,6-2-21 0 0,0-1 0 0 0,-1 0 1 0 0,1 0-1 0 0,-1 0 0 0 0,3-2-2 0 0,37-24-2 0 0,-28 17 3 0 0,166-111-553 0 0,1-13 552 0 0,13-3-397 0 0,-135 96 325 0 0,-23 14-40 0 0,16-6 112 0 0,-20 15-11 0 0,14-8 11 0 0,-41 23 4 0 0,5-5-21 0 0,1 1 0 0 0,0 1 0 0 0,0 0 0 0 0,2 1 17 0 0,4 1 11 0 0,-8 1 45 0 0,-11 4 19 0 0,-3 1-3 0 0,0 0 20 0 0,-1 2 10 0 0,-2 5-52 0 0,0-1 0 0 0,-1 0 0 0 0,1 0 1 0 0,-1-1-1 0 0,-4 6-50 0 0,-26 27 137 0 0,33-37-134 0 0,-23 22 160 0 0,-25 20-163 0 0,19-17 70 0 0,-4 5-70 0 0,19-16 30 0 0,-96 92 100 0 0,-58 51-42 0 0,109-101-88 0 0,-3-3 0 0 0,-17 19-2 0 0,35-31 15 0 0,27-24 30 0 0,7-5-22 0 0,10-11 0 0 0,4-3 1 0 0,29-13-54 0 0,-1-3 0 0 0,23-15 32 0 0,60-45-188 0 0,-103 69 178 0 0,163-121-385 0 0,-23 14-79 0 0,37-9 63 0 0,-124 83 335 0 0,-17 10 18 0 0,2 2 0 0 0,15-4 58 0 0,-40 20-4 0 0,-16 8 15 0 0,0 1 1 0 0,4-1-12 0 0,-12 5 4 0 0,0 0-1 0 0,0 0 1 0 0,0 0 0 0 0,1-1 0 0 0,-1 1-1 0 0,0 0 1 0 0,0 0 0 0 0,0 0 0 0 0,0 0-1 0 0,1 0 1 0 0,-1 0 0 0 0,0 0-1 0 0,0 0 1 0 0,0 0 0 0 0,1 0 0 0 0,-1 0-1 0 0,0 0 1 0 0,0 0 0 0 0,0 0 0 0 0,0 0-1 0 0,1 0 1 0 0,-1 1 0 0 0,0-1-1 0 0,0 0 1 0 0,0 0-4 0 0,2 1 46 0 0,-1-1-14 0 0,-1 1 0 0 0,1-1 0 0 0,0 1 1 0 0,-1-1-1 0 0,1 0 0 0 0,0 0 0 0 0,-1 1 0 0 0,1-1 0 0 0,0 0 0 0 0,-1 0 0 0 0,1 0 0 0 0,0 1-32 0 0,-2 1 89 0 0,-4 7-32 0 0,0 0-1 0 0,-1-1 0 0 0,0 1 1 0 0,-1-2-1 0 0,-2 4-56 0 0,-6 7 70 0 0,-12 16 32 0 0,-26 30 8 0 0,39-48-72 0 0,-1-1 0 0 0,-15 12-38 0 0,-36 22 83 0 0,33-24-84 0 0,0 0-1 0 0,-5 9 2 0 0,-2 6 31 0 0,13-12-14 0 0,-2-1-1 0 0,-2 0-16 0 0,22-21 18 0 0,0 0 0 0 0,-1 0 0 0 0,-2 1-18 0 0,-1 0 21 0 0,10-5 2 0 0,5-3-119 0 0,11-8-75 0 0,-4 4 61 0 0,0-2 0 0 0,0 1 1 0 0,1-3 109 0 0,23-23-404 0 0,-12 11-54 0 0,0 1 458 0 0,41-30-945 0 0,2 2 0 0 0,32-15 945 0 0,-64 41-568 0 0,26-23 568 0 0,-33 25-148 0 0,-16 14 57 0 0,0 0 1 0 0,2-1 90 0 0,-5 4-57 0 0,0-1 0 0 0,0 0 0 0 0,0 0 0 0 0,-1 0 0 0 0,4-5 57 0 0,10-10-192 0 0,-17 17 100 0 0,-2 2 42 0 0,0 3 91 0 0,0 8-8 0 0,-2-4 63 0 0,-2 3-47 0 0,-1-1 0 0 0,0 1-1 0 0,-1-1 1 0 0,0 0 0 0 0,0 0-1 0 0,-1 0 1 0 0,0-1 0 0 0,-3 3-49 0 0,-229 200 526 0 0,164-151-462 0 0,67-53-186 0 0,0 1 0 0 0,1 0-1 0 0,0 1 1 0 0,-2 3 122 0 0,3-4-170 0 0,0 0 1 0 0,0-1-1 0 0,-1 0 0 0 0,-5 5 170 0 0,10-11-621 0 0,2-1-998 0 0,0 0-438 0 0,0 0-86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16.026"/>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368 36 919 0 0,'7'-4'6'0'0,"1"-1"24"0"0,-1 0 1 0 0,5-1-31 0 0,2 0 13 0 0,-4-1 227 0 0,-8 5 1004 0 0,-2 2 426 0 0,0 0 83 0 0,0 0-138 0 0,0 0-665 0 0,-3 2-292 0 0,-7 8 583 0 0,-7 8-1241 0 0,5-5 685 0 0,-5 4-685 0 0,-152 129 1590 0 0,155-133-1537 0 0,0 1 1 0 0,2 0 0 0 0,-1 1-1 0 0,-2 5-53 0 0,4-7 35 0 0,-1 0 1 0 0,0 0-1 0 0,-1-2 0 0 0,0 1 0 0 0,-2 0-35 0 0,-18 14 310 0 0,12-6 43 0 0,19-19-89 0 0,2-1 31 0 0,0 0 7 0 0,0 0-22 0 0,3-1-101 0 0,13-9-87 0 0,-1 0 0 0 0,0 0 0 0 0,-1-1 0 0 0,3-5-92 0 0,32-23 5 0 0,150-88-86 0 0,-115 81-18 0 0,-81 45 62 0 0,-3 2 49 0 0,0 0-1 0 0,0 0 1 0 0,0 0 0 0 0,0 0-1 0 0,0 0 1 0 0,1 0 0 0 0,-1 0-1 0 0,0 0 1 0 0,1 0-12 0 0,1 6 39 0 0,-1-4-20 0 0,-1 0 0 0 0,0 1 0 0 0,0-1 1 0 0,-1 0-1 0 0,1 0 0 0 0,-1 1 0 0 0,1-1 0 0 0,-1 0 0 0 0,0 0 0 0 0,0 0 0 0 0,-1 1-19 0 0,-3 7 96 0 0,0 0-1 0 0,-4 3-95 0 0,9-13 3 0 0,-41 64 414 0 0,1-5-253 0 0,37-54-151 0 0,0 1-1 0 0,1 0 1 0 0,-1 0 0 0 0,1 0-1 0 0,1 0 1 0 0,-1 3-13 0 0,-1 1 4 0 0,2-5-758 0 0,0-1-1 0 0,0 0 1 0 0,1 0 0 0 0,-1 0-1 0 0,1 0 1 0 0,1 3 754 0 0,2 7-5098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16.026"/>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368 36 919 0 0,'7'-4'6'0'0,"1"-1"24"0"0,-1 0 1 0 0,5-1-31 0 0,2 0 13 0 0,-4-1 227 0 0,-8 5 1004 0 0,-2 2 426 0 0,0 0 83 0 0,0 0-138 0 0,0 0-665 0 0,-3 2-292 0 0,-7 8 583 0 0,-7 8-1241 0 0,5-5 685 0 0,-5 4-685 0 0,-152 129 1590 0 0,155-133-1537 0 0,0 1 1 0 0,2 0 0 0 0,-1 1-1 0 0,-2 5-53 0 0,4-7 35 0 0,-1 0 1 0 0,0 0-1 0 0,-1-2 0 0 0,0 1 0 0 0,-2 0-35 0 0,-18 14 310 0 0,12-6 43 0 0,19-19-89 0 0,2-1 31 0 0,0 0 7 0 0,0 0-22 0 0,3-1-101 0 0,13-9-87 0 0,-1 0 0 0 0,0 0 0 0 0,-1-1 0 0 0,3-5-92 0 0,32-23 5 0 0,150-88-86 0 0,-115 81-18 0 0,-81 45 62 0 0,-3 2 49 0 0,0 0-1 0 0,0 0 1 0 0,0 0 0 0 0,0 0-1 0 0,0 0 1 0 0,1 0 0 0 0,-1 0-1 0 0,0 0 1 0 0,1 0-12 0 0,1 6 39 0 0,-1-4-20 0 0,-1 0 0 0 0,0 1 0 0 0,0-1 1 0 0,-1 0-1 0 0,1 0 0 0 0,-1 1 0 0 0,1-1 0 0 0,-1 0 0 0 0,0 0 0 0 0,0 0 0 0 0,-1 1-19 0 0,-3 7 96 0 0,0 0-1 0 0,-4 3-95 0 0,9-13 3 0 0,-41 64 414 0 0,1-5-253 0 0,37-54-151 0 0,0 1-1 0 0,1 0 1 0 0,-1 0 0 0 0,1 0-1 0 0,1 0 1 0 0,-1 3-13 0 0,-1 1 4 0 0,2-5-758 0 0,0-1-1 0 0,0 0 1 0 0,1 0 0 0 0,-1 0-1 0 0,1 0 1 0 0,1 3 754 0 0,2 7-5098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22.047"/>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266 119 919 0 0,'-2'2'67'0'0,"-5"4"-42"0"0,0 0 1 0 0,-1-1-1 0 0,1 0 0 0 0,-1 0 0 0 0,-2 0-25 0 0,-22 14 473 0 0,-4 3 573 0 0,-27 13-1046 0 0,55-31 238 0 0,0 0-1 0 0,0 1 0 0 0,1 0 1 0 0,-1 0-1 0 0,1 1 0 0 0,0-1 1 0 0,0 2-1 0 0,-3 4-237 0 0,-4 8 663 0 0,12-18-439 0 0,2-1 6 0 0,0 0 2 0 0,0 0-18 0 0,3 0-80 0 0,1 0-118 0 0,1 0 0 0 0,-1-1 0 0 0,0 0 0 0 0,0 0 0 0 0,0 0 0 0 0,0 0 0 0 0,3-2-16 0 0,8-4 121 0 0,6-4-121 0 0,7-3 43 0 0,1 2-27 0 0,-4 1 32 0 0,8-5-48 0 0,93-49 0 0 0,-98 50 0 0 0,1 1 0 0 0,0 1 0 0 0,1 2 0 0 0,0 1 0 0 0,-26 9 16 0 0,0 0 0 0 0,-1 0 0 0 0,1 0 0 0 0,0 1 0 0 0,0 0 0 0 0,0-1 0 0 0,-1 1 0 0 0,2 1-16 0 0,-5 2 64 0 0,0 0-49 0 0,1 1 0 0 0,-1 0 0 0 0,0-1-1 0 0,-1 1 1 0 0,1-1 0 0 0,-1 1 0 0 0,1-1 0 0 0,-1 1-1 0 0,0-1 1 0 0,0 1 0 0 0,0-1 0 0 0,-1 1-1 0 0,0 1-14 0 0,-8 8 87 0 0,0 0-1 0 0,-1-1 0 0 0,-11 11-86 0 0,-24 18 275 0 0,15-15-123 0 0,4-2 25 0 0,-1-1-1 0 0,-1-1 1 0 0,-1-1-177 0 0,15-11 133 0 0,-83 49 1033 0 0,71-46-558 0 0,13-6-132 0 0,12-6-157 0 0,2-1-21 0 0,0 0-2 0 0,0 0-12 0 0,0 0-52 0 0,2-1-28 0 0,86-63 227 0 0,-7 6-462 0 0,-47 35 31 0 0,95-61 0 0 0,-108 71-8 0 0,169-91-416 0 0,-153 88 166 0 0,-34 15 84 0 0,-3 1-2 0 0,0 0-2 0 0,0 0-13 0 0,1 2-8 0 0,0-1 179 0 0,0 1 0 0 0,-1-1 1 0 0,1 0-1 0 0,-1 1 0 0 0,1-1 0 0 0,-1 0 0 0 0,0 1 0 0 0,0-1 0 0 0,1 0 0 0 0,-1 1 0 0 0,0-1 0 0 0,0 0 0 0 0,0 1 0 0 0,0-1 0 0 0,-1 1 0 0 0,1-1 1 0 0,0 0-1 0 0,0 1 0 0 0,-1 0 20 0 0,-3 4-21 0 0,0 1 1 0 0,-1 0-1 0 0,1-1 1 0 0,-1 0-1 0 0,-1 0 1 0 0,1-1 0 0 0,-2 2 20 0 0,3-3-17 0 0,-21 19 8 0 0,-1-2 0 0 0,-19 12 9 0 0,-27 22 38 0 0,37-25 106 0 0,-43 36 310 0 0,25-25-106 0 0,-63 47 646 0 0,-5-6 56 0 0,116-78-946 0 0,0 0 0 0 0,-1 0 0 0 0,-2 3-104 0 0,6-5 154 0 0,2-2 4 0 0,0 0 2 0 0,0 0 0 0 0,4-1-26 0 0,14-4-110 0 0,0-1 0 0 0,-1 0 0 0 0,16-9-24 0 0,52-31 18 0 0,14-18-17 0 0,-45 28-18 0 0,131-85-160 0 0,-13 17-108 0 0,-102 63 123 0 0,-16 12 19 0 0,35-12 143 0 0,-56 26-51 0 0,-24 11 42 0 0,10-4 5 0 0,18-1-9 0 0,-34 9-11 0 0,-4 3 0 0 0,-2 3 26 0 0,0 1 0 0 0,-1-1 0 0 0,1 0 0 0 0,-1 0 0 0 0,-1 0 1 0 0,1 0-1 0 0,-1-1-2 0 0,-15 16 53 0 0,-5 4-53 0 0,-15 11 70 0 0,-1-2 0 0 0,-8 3-70 0 0,-110 82 177 0 0,157-118-172 0 0,-122 86 239 0 0,28-22-26 0 0,-2 2 45 0 0,15-11 21 0 0,50-35 38 0 0,-8 3-322 0 0,-25 17 387 0 0,11-7 164 0 0,53-33-374 0 0,2-1-1 0 0,0 0 0 0 0,3-2-29 0 0,112-84-47 0 0,-22 17-200 0 0,160-115-263 0 0,-40 42 156 0 0,7 11 194 0 0,-194 116 1 0 0,46-22-20 0 0,-56 29 26 0 0,0 1 1 0 0,1 1 0 0 0,6-1 5 0 0,-5 2 11 0 0,-13 3 1 0 0,-4 2 14 0 0,0-1 0 0 0,-1 1 1 0 0,1-1-1 0 0,0 1 0 0 0,0 0 0 0 0,0 0 0 0 0,0-1 0 0 0,0 1 0 0 0,-1 0 0 0 0,2 0-26 0 0,-3 3 92 0 0,-1 3-60 0 0,0 0 0 0 0,-1-1-1 0 0,1 1 1 0 0,-1-1 0 0 0,-1 0 0 0 0,1 0-1 0 0,-3 3-31 0 0,-11 12 127 0 0,-4 3-127 0 0,19-21 3 0 0,-57 58 117 0 0,14-16-58 0 0,-26 25 38 0 0,-11 4-100 0 0,-81 60 124 0 0,38-32 36 0 0,12-12-29 0 0,21-17 20 0 0,75-57-76 0 0,8-4 0 0 0,8-8 10 0 0,5-4-26 0 0,11-4-89 0 0,0 0 1 0 0,1 0 0 0 0,-2-2 0 0 0,15-7 29 0 0,58-39-162 0 0,-77 47 141 0 0,173-115-202 0 0,-42 27 92 0 0,59-41 68 0 0,-117 78 52 0 0,176-100-42 0 0,-240 147 52 0 0,54-28 1 0 0,21-5 0 0 0,-47 22 0 0 0,-32 14 29 0 0,-1 1 0 0 0,1 1 0 0 0,0 0-1 0 0,0 1 1 0 0,16-1-29 0 0,-28 4 82 0 0,-3 1 39 0 0,0 0 20 0 0,0 3 3 0 0,1 7-4 0 0,-1-10-135 0 0,0 0 0 0 0,0 0 1 0 0,0 1-1 0 0,0-1 0 0 0,0 0 0 0 0,0 0 0 0 0,0 1 0 0 0,0-1 0 0 0,0 0 0 0 0,0 0 0 0 0,0 1 1 0 0,0-1-1 0 0,0 0 0 0 0,0 0 0 0 0,0 1 0 0 0,-1-1 0 0 0,1 0 0 0 0,0 0 0 0 0,0 0 0 0 0,0 1 1 0 0,0-1-1 0 0,-1 0 0 0 0,1 0 0 0 0,0 0-5 0 0,-7 9 60 0 0,-1 0 1 0 0,1-1-1 0 0,-2 0 0 0 0,0 0-60 0 0,-40 31 144 0 0,32-26-113 0 0,-183 149 186 0 0,54-37-158 0 0,-60 48-35 0 0,148-128 17 0 0,-56 42-29 0 0,90-71-12 0 0,-118 89 0 0 0,77-56 64 0 0,-41 23-64 0 0,93-64 11 0 0,37-16 42 0 0,-12 1-56 0 0,0 0 0 0 0,-1 0-1 0 0,1-1 1 0 0,5-6 3 0 0,-12 9-7 0 0,217-157-350 0 0,-71 53 222 0 0,-40 26 75 0 0,181-130-124 0 0,-69 60 124 0 0,-21 22-1 0 0,-194 126 58 0 0,54-31 173 0 0,7 0-170 0 0,-67 35 144 0 0,-2 1 14 0 0,0 0 2 0 0,0 0-5 0 0,0 0-22 0 0,-2 3-5 0 0,-19 21-16 0 0,0-1 0 0 0,-2 0 0 0 0,-10 6-112 0 0,-111 93 134 0 0,32-34-121 0 0,30-26-16 0 0,-133 112 3 0 0,-61 51 0 0 0,177-141 0 0 0,-2 1 0 0 0,85-72 0 0 0,-59 48 0 0 0,1 5 0 0 0,22-18 32 0 0,-20 20 48 0 0,92-83 0 0 0,159-124-360 0 0,-57 41 31 0 0,54-41-62 0 0,-164 130 287 0 0,397-295-314 0 0,-324 245 323 0 0,242-165-24 0 0,-255 178 109 0 0,23-9-70 0 0,-84 49 77 0 0,1 1 0 0 0,-1 0 1 0 0,1 0-1 0 0,6 0-77 0 0,-16 4 160 0 0,-2 1 21 0 0,0 0 3 0 0,0 0-9 0 0,-2 3-38 0 0,-61 54 212 0 0,-8 9-319 0 0,34-28-12 0 0,-71 70 17 0 0,-232 172-35 0 0,116-98 0 0 0,53-24 0 0 0,-92 80 0 0 0,242-220 0 0 0,-49 43 0 0 0,58-50 11 0 0,11-9 10 0 0,3-2 1 0 0,2 0-33 0 0,0-1 0 0 0,0 0 0 0 0,0 0 0 0 0,0 0 0 0 0,-1-1 0 0 0,1 1 1 0 0,3-3 10 0 0,14-8-94 0 0,-1-2 0 0 0,0 0-1 0 0,5-6 95 0 0,10-8-87 0 0,144-118-263 0 0,9-8 84 0 0,36-5 24 0 0,16-13 172 0 0,-175 122 70 0 0,113-85 0 0 0,5 7 0 0 0,98-46 0 0 0,-220 137-1 0 0,-15 8 56 0 0,9-1-55 0 0,-43 24 75 0 0,0 1 0 0 0,2 0-75 0 0,-11 4 123 0 0,-3 1-10 0 0,0 0 1 0 0,-2 3 4 0 0,-2 4-59 0 0,0-1 0 0 0,-1 1 0 0 0,0-1 0 0 0,-1 0 0 0 0,-4 4-59 0 0,-4 4 45 0 0,-21 21-23 0 0,-37 29-22 0 0,-44 27-3 0 0,94-75 4 0 0,-86 66-1 0 0,-101 77 0 0 0,71-52 0 0 0,-251 200 0 0 0,140-91 0 0 0,163-140 0 0 0,-231 179 74 0 0,293-236-44 0 0,12-8 56 0 0,11-8 31 0 0,1-3-17 0 0,4-3-11 0 0,18-9-71 0 0,-1-2 0 0 0,5-5-18 0 0,45-37-146 0 0,62-59-24 0 0,17-13 18 0 0,142-92-76 0 0,-174 133 136 0 0,-94 69 69 0 0,252-177-46 0 0,-194 142 29 0 0,117-76 20 0 0,13-12 20 0 0,-155 104 0 0 0,-42 27 1 0 0,22-15 5 0 0,2 2 1 0 0,25-10-7 0 0,-53 28 56 0 0,0 1 0 0 0,0 1 1 0 0,4-1-57 0 0,-7 3 47 0 0,-6 0 53 0 0,-2 1 10 0 0,-1 2 2 0 0,-17 23-3 0 0,-1-1 0 0 0,0-1 1 0 0,-7 5-110 0 0,4-4 38 0 0,-24 24-33 0 0,-1-2 0 0 0,-5 1-5 0 0,-338 266 0 0 0,101-83 0 0 0,54-44 0 0 0,67-46 0 0 0,35-27 0 0 0,109-93 1 0 0,-44 36 9 0 0,56-45 46 0 0,31-22 88 0 0,30-24-382 0 0,28-26 238 0 0,-32 25-67 0 0,120-97-215 0 0,89-71-51 0 0,153-87 90 0 0,-102 75 172 0 0,-114 78 70 0 0,-112 85 1 0 0,44-21 0 0 0,-113 69 25 0 0,0-1-1 0 0,0 0 1 0 0,4-5-25 0 0,-12 9 112 0 0,-2 2 14 0 0,0 0 9 0 0,0 0 29 0 0,-2 2 17 0 0,-96 89 273 0 0,41-38-388 0 0,-23 22-50 0 0,-146 128-16 0 0,41-62 0 0 0,115-88 0 0 0,-149 128 0 0 0,92-72 0 0 0,-156 117 0 0 0,86-70 0 0 0,142-114 0 0 0,-32 29 0 0 0,66-50 11 0 0,14-13 10 0 0,7-8-20 0 0,-1 0 0 0 0,1 0 0 0 0,0 0 0 0 0,0 1 0 0 0,0-1 0 0 0,0 0 0 0 0,0 0 0 0 0,-1 1 0 0 0,1-1-1 0 0,0 0 1 0 0,0 0 0 0 0,0 1 0 0 0,0-1 0 0 0,0 0 0 0 0,0 0 0 0 0,0 1 0 0 0,0-1 0 0 0,0 0 0 0 0,0 0 0 0 0,0 1 0 0 0,0-1 0 0 0,0 0 0 0 0,0 0-1 0 0,0 1 0 0 0,1-1 0 0 0,-1 0 1 0 0,0 0-1 0 0,0 1 1 0 0,1-1-1 0 0,-1 0 1 0 0,0 0-1 0 0,1 0 1 0 0,-1 1-1 0 0,0-1 1 0 0,0 0-1 0 0,1 0 1 0 0,-1 0-1 0 0,0 0 0 0 0,1 0 1 0 0,-1 0-1 0 0,0 0 1 0 0,1 1-1 0 0,-1-1 1 0 0,1 0-1 0 0,10-1 2 0 0,-5 0-2 0 0,0-1-1 0 0,-1 0 1 0 0,4-1 0 0 0,29-14-120 0 0,-2-2 0 0 0,31-21 120 0 0,-53 31-24 0 0,268-176-427 0 0,-4-12 97 0 0,56-35 174 0 0,25 2 49 0 0,-252 166 118 0 0,-8 6 14 0 0,-71 40-1 0 0,-2 1 0 0 0,11-5 0 0 0,21-6 5 0 0,-46 23 24 0 0,0 1 1 0 0,0 0 0 0 0,9-2-30 0 0,-18 6 145 0 0,-3 0 24 0 0,0 0-1 0 0,-2 3-6 0 0,-9 12-79 0 0,1-1 1 0 0,-2-1 0 0 0,0 0 0 0 0,0 0 0 0 0,-3 0-84 0 0,-73 59 108 0 0,45-38-79 0 0,-75 60-18 0 0,-87 71-12 0 0,-94 68 63 0 0,127-103-60 0 0,-89 69-2 0 0,161-130 48 0 0,28-19-32 0 0,42-31-16 0 0,52-33 0 0 0,3-2-106 0 0,6-6 106 0 0,99-84-407 0 0,-25 19 136 0 0,262-183-349 0 0,-214 161 536 0 0,29-15 32 0 0,-117 85 24 0 0,61-25 28 0 0,-93 48 8 0 0,-13 6 21 0 0,0 1 0 0 0,0 0-1 0 0,1 2 1 0 0,3 0-29 0 0,-21 6 101 0 0,-3 1 6 0 0,0 0 45 0 0,0 3 21 0 0,1 0-145 0 0,-1 0-1 0 0,0-1 0 0 0,0 1 1 0 0,0 0-1 0 0,0-1 1 0 0,0 1-1 0 0,0 0 0 0 0,-1-1 1 0 0,1 1-1 0 0,-1 0 0 0 0,0 0-27 0 0,-1 1 26 0 0,0 0 0 0 0,0 1-1 0 0,0-1 1 0 0,-1 0-1 0 0,1 0 1 0 0,-3 2-26 0 0,-12 13 71 0 0,1-2-1 0 0,-2 0 1 0 0,-5 3-71 0 0,-7 7 47 0 0,-133 130 61 0 0,34-29-59 0 0,-8-8 8 0 0,-260 193 7 0 0,366-288-66 0 0,6-4 15 0 0,-20 11-13 0 0,43-31 21 0 0,4-1 1 0 0,3 0-32 0 0,1-1 1 0 0,-1 0 0 0 0,0 0 0 0 0,0 0 0 0 0,0-1 0 0 0,0 0 0 0 0,5-2 9 0 0,17-9-119 0 0,1-1 0 0 0,2-3 119 0 0,54-36-186 0 0,-20 11 50 0 0,406-268-830 0 0,-395 259 886 0 0,48-22 80 0 0,-67 44 0 0 0,-3 1 0 0 0,0-3 0 0 0,-46 27 4 0 0,0 0 0 0 0,0 1 0 0 0,0 0 0 0 0,0 0 0 0 0,1 1 0 0 0,5-2-4 0 0,-10 4 122 0 0,-3 0 28 0 0,-1 2 2 0 0,0 2-108 0 0,-1 1-1 0 0,1-1 1 0 0,-1-1-1 0 0,0 1 1 0 0,-1 0-1 0 0,1 0 1 0 0,-1-1-1 0 0,-1 3-43 0 0,-9 9 197 0 0,-7 5-197 0 0,13-13 39 0 0,-94 90 246 0 0,36-36-194 0 0,-145 134 93 0 0,-3-3-104 0 0,158-141-82 0 0,10-9 15 0 0,-19 12-13 0 0,31-29 21 0 0,-39 31 11 0 0,-39 44-21 0 0,91-80 32 0 0,7-5-21 0 0,11-12 14 0 0,6-6-93 0 0,107-73-378 0 0,-69 46 259 0 0,129-94-471 0 0,18-13 248 0 0,7 10 303 0 0,-169 112 82 0 0,1 2 1 0 0,0 0 0 0 0,24-6 13 0 0,-49 18 72 0 0,-3 1 36 0 0,0 0 10 0 0,0 0 9 0 0,-1 4 29 0 0,-3 5-69 0 0,-1-1 1 0 0,1 0-1 0 0,-1-1 1 0 0,-4 4-88 0 0,-26 33 221 0 0,21-28-175 0 0,-69 82 137 0 0,-36 43-71 0 0,-19 34-59 0 0,71-89-53 0 0,45-55 0 0 0,19-28 0 0 0,1 1 0 0 0,0 1 0 0 0,0-1 0 0 0,0 0 0 0 0,1 0 0 0 0,-2 4 0 0 0,3-7 0 0 0,0 0 0 0 0,0 0 0 0 0,0-1 0 0 0,0 1 0 0 0,-1 0 0 0 0,1 0 0 0 0,0-1 0 0 0,0 1 0 0 0,1 0 0 0 0,-1 0 0 0 0,0-1 0 0 0,0 1 0 0 0,0 0 0 0 0,0-1 0 0 0,1 1 0 0 0,-1 0 0 0 0,0-1 0 0 0,1 2 0 0 0,0-1 0 0 0,0 0-1 0 0,0 0 1 0 0,0 0 0 0 0,1-1-1 0 0,-1 1 1 0 0,0 0 0 0 0,0 0-1 0 0,1-1 1 0 0,-1 1 0 0 0,0-1-1 0 0,1 1 1 0 0,-1-1-1 0 0,1 0 1 0 0,-1 1 0 0 0,1-1-1 0 0,-1 0 1 0 0,1 0 0 0 0,-1 0-1 0 0,1 0 1 0 0,0 0 0 0 0,4-1-13 0 0,0 0 0 0 0,-1 1 0 0 0,1-2 0 0 0,0 1 0 0 0,0-1 13 0 0,9-3-43 0 0,0-1-1 0 0,0-1 1 0 0,0-1 0 0 0,4-3 43 0 0,57-40-262 0 0,-51 34 168 0 0,20-15-74 0 0,205-142-375 0 0,-215 150 452 0 0,25-11 91 0 0,37-15 15 0 0,-93 48-15 0 0,2 0 59 0 0,4 1 28 0 0,-8 0 79 0 0,-2 5 6 0 0,-3 8-42 0 0,1 4-33 0 0,-1 0 0 0 0,-1 0 1 0 0,-1-1-1 0 0,-1 3-97 0 0,-6 8 143 0 0,-7 8-143 0 0,4-8 30 0 0,-1 7-30 0 0,9-17 62 0 0,1 0 0 0 0,0 1 0 0 0,-2 13-62 0 0,6-22-191 0 0,1 1 0 0 0,0-1 0 0 0,0 1 0 0 0,1 0 0 0 0,0-1 0 0 0,1 1 0 0 0,0-1 0 0 0,1 6 191 0 0,5 16-7014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5:09.615"/>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466 257 2015 0 0,'0'0'91'0'0,"-2"2"-7"0"0,0 1-74 0 0,-2 3-6 0 0,0 0 0 0 0,0-1 0 0 0,0 1 0 0 0,-1-1 1 0 0,1 0-1 0 0,-3 1-4 0 0,-12 9 143 0 0,5-4 24 0 0,0-1 0 0 0,-9 5-167 0 0,12-8 77 0 0,0 0 0 0 0,1 1 0 0 0,-3 3-77 0 0,-9 7 162 0 0,1-1 54 0 0,20-15-146 0 0,0-1-1 0 0,-1 0 0 0 0,1 0 0 0 0,-1 0 0 0 0,1-1 1 0 0,-1 1-1 0 0,1 0 0 0 0,-1-1 0 0 0,1 1 0 0 0,-1-1 1 0 0,0 1-1 0 0,1-1 0 0 0,-1 1 0 0 0,-1-1-69 0 0,2 0 89 0 0,-1 0 299 0 0,2 0-11 0 0,0 0-8 0 0,0 0-1 0 0,0 0-32 0 0,0 0-134 0 0,1 1-61 0 0,1-1-127 0 0,0 1-1 0 0,-1-1 1 0 0,1 0 0 0 0,0 0-1 0 0,-1 0 1 0 0,1 0 0 0 0,0 0-1 0 0,-1 0 1 0 0,1 0 0 0 0,0-1-1 0 0,-1 1 1 0 0,1 0-1 0 0,-1-1 1 0 0,1 0 0 0 0,0 1-1 0 0,-1-1 1 0 0,1 0 0 0 0,-1 0-14 0 0,6-3 5 0 0,-1 0-1 0 0,1-1 1 0 0,2-3-5 0 0,-3 3 8 0 0,135-108 33 0 0,-43 24-373 0 0,-30 27 20 0 0,-66 60 302 0 0,10-8-56 0 0,-1 0 0 0 0,-1-1 0 0 0,5-5 66 0 0,-6 3-47 0 0,-3 5 25 0 0,0 1 0 0 0,0-1 0 0 0,1 2 0 0 0,0-1 1 0 0,0 1-1 0 0,2-1 22 0 0,-7 5 76 0 0,-2 2 53 0 0,0 0 20 0 0,0 0 3 0 0,0 0-1 0 0,0 0-6 0 0,-2 3-1 0 0,-4 6-35 0 0,0-1 0 0 0,-1 0-1 0 0,0 0 1 0 0,-6 5-109 0 0,-37 29 278 0 0,25-21-181 0 0,-96 94-4 0 0,71-65-46 0 0,24-27-37 0 0,-21 15-10 0 0,5-6 14 0 0,-28 26 299 0 0,-38 21-313 0 0,79-63 169 0 0,22-12-107 0 0,0 0-1 0 0,0 1 1 0 0,0-1-1 0 0,0 1 1 0 0,0 1 0 0 0,0 0-62 0 0,-2 5 152 0 0,8-9-112 0 0,0-1 0 0 0,0 1 0 0 0,-1 0-1 0 0,1-1 1 0 0,-1 1 0 0 0,1-1 0 0 0,-1 0-1 0 0,-1 2-39 0 0,-9 1 248 0 0,10-3-9 0 0,2-1-38 0 0,0 0-10 0 0,0 0-6 0 0,1-1-149 0 0,0 0 0 0 0,0 0 0 0 0,0 0 0 0 0,0 0 0 0 0,0 1 0 0 0,0-1 0 0 0,1 0-36 0 0,4-2 35 0 0,26-17 104 0 0,-18 12-79 0 0,0-1 0 0 0,5-5-60 0 0,2-2 13 0 0,1-2-28 0 0,5-2 15 0 0,57-34-92 0 0,-55 34 65 0 0,27-18-6 0 0,-42 30 33 0 0,13-9 0 0 0,18-14 0 0 0,10-15 0 0 0,-22 17 0 0 0,2 2 0 0 0,11-5 0 0 0,-29 22 0 0 0,0 2 0 0 0,1 0 0 0 0,18-6 0 0 0,-36 14 0 0 0,1 0 0 0 0,0-1 0 0 0,-1 1 0 0 0,1 0 0 0 0,0 0 0 0 0,-1-1 0 0 0,1 1 0 0 0,0 0 0 0 0,-1 0 0 0 0,1 0 0 0 0,0 0 0 0 0,-1 0 0 0 0,1 0 0 0 0,0 0 0 0 0,-1 0 0 0 0,1 1 0 0 0,0-1 0 0 0,0 0 0 0 0,-1 1 0 0 0,0 0 0 0 0,1-1 0 0 0,-1 1 0 0 0,0 0 0 0 0,0-1 0 0 0,1 1 0 0 0,-1 0 0 0 0,0-1 0 0 0,0 1 0 0 0,0 0 0 0 0,0-1 0 0 0,0 1 0 0 0,0 0 0 0 0,0-1 0 0 0,0 1 0 0 0,0 0 0 0 0,0-1 0 0 0,-1 1 0 0 0,1 0 0 0 0,0 0 0 0 0,-6 16 0 0 0,1-5 10 0 0,0-1-1 0 0,-1 0 1 0 0,-1-1-1 0 0,0 0 0 0 0,0 0 1 0 0,-2 2-10 0 0,-18 18 92 0 0,-7 6-92 0 0,14-16 19 0 0,-21 19 19 0 0,12-11 4 0 0,-3 6-42 0 0,13-12-1 0 0,-14 16 69 0 0,-20 16-68 0 0,-27 14 60 0 0,29-26-43 0 0,13-10-8 0 0,-108 99 104 0 0,132-118 83 0 0,-12 8-196 0 0,2-1 185 0 0,21-18-64 0 0,3-2-1 0 0,0 0 0 0 0,4 0-109 0 0,0-1 0 0 0,-1 0 0 0 0,1 0 0 0 0,-1 0 0 0 0,1 0 0 0 0,-1 0 0 0 0,1-1 0 0 0,-1 0 0 0 0,0 1 0 0 0,2-2-11 0 0,1-1 10 0 0,35-21-10 0 0,-2-2 0 0 0,12-11 0 0 0,0 1-13 0 0,-36 26-5 0 0,159-120-41 0 0,145-117 5 0 0,-262 205 45 0 0,29-21-46 0 0,23-9 55 0 0,-90 61 20 0 0,8-5 208 0 0,10-3-228 0 0,-29 16 37 0 0,1 0 1 0 0,0 1 0 0 0,0 0 0 0 0,-1 0 0 0 0,2 1 0 0 0,4 0-38 0 0,-11 1 141 0 0,-3 1 3 0 0,0 0-9 0 0,0 0-40 0 0,0 0-21 0 0,0 3-2 0 0,1 0-57 0 0,0 0-1 0 0,-1 1 0 0 0,0-1 1 0 0,0 0-1 0 0,0 0 0 0 0,0 1 0 0 0,0-1 1 0 0,-1 0-1 0 0,1 0 0 0 0,-1 1 1 0 0,0 0-15 0 0,-1 0 18 0 0,0 1 1 0 0,0 0 0 0 0,0-1-1 0 0,-1 0 1 0 0,0 1 0 0 0,0-1-1 0 0,-3 3-18 0 0,-14 17 109 0 0,-23 18-109 0 0,-26 19 68 0 0,33-31-26 0 0,-108 85-18 0 0,-60 37 40 0 0,189-141-49 0 0,-133 100 239 0 0,126-93-61 0 0,-9 11-193 0 0,15-13 306 0 0,-1 0 1 0 0,-9 5-307 0 0,23-20 138 0 0,3-1-11 0 0,0 0-6 0 0,3 1-21 0 0,-1-1-96 0 0,1 0-1 0 0,-1 0 0 0 0,1-1 0 0 0,-1 1 1 0 0,0 0-1 0 0,1-1 0 0 0,-1 0 0 0 0,1 1 1 0 0,-1-1-1 0 0,0 0 0 0 0,0 0 0 0 0,0-1 0 0 0,1 1 1 0 0,0-1-4 0 0,7-5 16 0 0,0-1 0 0 0,5-5-16 0 0,3-3 6 0 0,264-202-6 0 0,-198 154 0 0 0,77-54-30 0 0,11-8-4 0 0,-44 31 34 0 0,-124 93 0 0 0,1-1 0 0 0,-1 0 0 0 0,2 0 0 0 0,-5 3 0 0 0,-1 0 0 0 0,1-1 0 0 0,0 1 0 0 0,0 0 0 0 0,0-1 0 0 0,0 1 0 0 0,-1 0 0 0 0,1 0 0 0 0,0 0 0 0 0,0 0 0 0 0,0 0 0 0 0,0 0 0 0 0,-1 0 0 0 0,1 0 0 0 0,0 0 0 0 0,0 0 0 0 0,0 0 0 0 0,0 1 0 0 0,0-1 0 0 0,-1 1 0 0 0,1-1 0 0 0,-1 1 0 0 0,1-1 0 0 0,0 1 0 0 0,-1-1 0 0 0,1 1 0 0 0,-1-1 0 0 0,1 1 0 0 0,-1 0 0 0 0,1-1 0 0 0,-1 1 0 0 0,0 0 0 0 0,1-1 0 0 0,-1 1 0 0 0,0 0 0 0 0,0 0 0 0 0,1-1 0 0 0,-1 1 0 0 0,0 0 0 0 0,0 0 0 0 0,0 0 0 0 0,0-1 0 0 0,0 1 0 0 0,0 1 0 0 0,0 1 0 0 0,0-1 0 0 0,0 0 0 0 0,-1 0 0 0 0,1 0 0 0 0,-1 0 0 0 0,1 0 0 0 0,-1 0 0 0 0,0 0 0 0 0,0 1 0 0 0,-11 18 9 0 0,0 0-1 0 0,-2 0 1 0 0,-15 17-9 0 0,-54 55 35 0 0,57-64-32 0 0,-20 19 27 0 0,-2-3 0 0 0,-5 1-30 0 0,-141 131 73 0 0,159-143-70 0 0,-191 190-3 0 0,133-131 0 0 0,69-68 64 0 0,23-23-33 0 0,3-3-8 0 0,5 0-13 0 0,0 0 0 0 0,-1-1 1 0 0,1 0-1 0 0,-1-1 0 0 0,1 1 1 0 0,-1-1-1 0 0,3-3-10 0 0,12-7-11 0 0,12-9 11 0 0,139-105-200 0 0,156-113-267 0 0,-258 189 356 0 0,346-245-220 0 0,-329 239 277 0 0,85-40 54 0 0,-145 83 0 0 0,0 2 0 0 0,1 1 0 0 0,0 1 0 0 0,9-1 0 0 0,-20 7 15 0 0,-17 4-14 0 0,0 0 1 0 0,0 0-1 0 0,0 0 0 0 0,0 0 0 0 0,0 0 1 0 0,1 0-1 0 0,-1 0 0 0 0,0 0 1 0 0,0-1-1 0 0,0 1 0 0 0,0 0 0 0 0,0 0 1 0 0,0 0-1 0 0,0 0 0 0 0,0 0 1 0 0,0 0-1 0 0,1 0 0 0 0,-1 0 0 0 0,0 0 1 0 0,0 0-1 0 0,0 0 0 0 0,0 0 1 0 0,0 1-1 0 0,0-1 0 0 0,0 0 0 0 0,0 0 1 0 0,1 0-1 0 0,-1 0 0 0 0,0 0 1 0 0,0 0-1 0 0,0 0 0 0 0,0 0 0 0 0,0 0 1 0 0,0 0-1 0 0,0 0 0 0 0,0 0 1 0 0,0 0-1 0 0,0 0 0 0 0,0 0 0 0 0,0 1 1 0 0,0-1-1 0 0,1 0 0 0 0,-1 0 1 0 0,0 0-1 0 0,0 0 0 0 0,0 0 0 0 0,0 0 1 0 0,0 0-1 0 0,0 0 0 0 0,0 0 1 0 0,0 1-1 0 0,0-1 0 0 0,0 0 0 0 0,0 0 1 0 0,0 0-1 0 0,0 0-1 0 0,0 3 9 0 0,1 0 1 0 0,-1-1-1 0 0,0 1 1 0 0,0 0-1 0 0,0-1 0 0 0,0 1 1 0 0,-1 0-1 0 0,1 0 1 0 0,-1-1-1 0 0,0 2-9 0 0,0 1 11 0 0,-1 0 0 0 0,0 0 0 0 0,0-1 0 0 0,-1 1 0 0 0,0 1-11 0 0,-6 7 26 0 0,-1-1 1 0 0,1 1-1 0 0,-6 3-26 0 0,-35 34 118 0 0,-29 22-118 0 0,40-38 29 0 0,9-7-19 0 0,-51 44 44 0 0,36-34-44 0 0,-102 84-10 0 0,135-110 0 0 0,-236 197 0 0 0,-161 142 168 0 0,400-342-96 0 0,0 1 0 0 0,-2 3-72 0 0,9-10 70 0 0,5-2 4 0 0,2 0-86 0 0,0-1 0 0 0,1 0-1 0 0,-1 0 1 0 0,0 0 0 0 0,0 0-1 0 0,-1-1 1 0 0,1 0 0 0 0,0 0-1 0 0,0-1 13 0 0,15-7-136 0 0,11-9 136 0 0,-23 14-7 0 0,78-53-210 0 0,7-11 217 0 0,80-70-246 0 0,-120 96 131 0 0,96-85-179 0 0,-134 114 269 0 0,29-27-136 0 0,38-27 161 0 0,65-35-141 0 0,8-5 122 0 0,-147 102 18 0 0,59-41 85 0 0,-52 37 34 0 0,1 1-1 0 0,0 1 1 0 0,10-3-118 0 0,-14 6 142 0 0,-10 4 8 0 0,-2 1 2 0 0,0 0-9 0 0,0 0-40 0 0,-1 2-21 0 0,-2 8-40 0 0,0-1 0 0 0,0 0 0 0 0,-1 0-1 0 0,-1 0 1 0 0,1-1 0 0 0,-1 0 0 0 0,-6 8-42 0 0,0-2 36 0 0,-1-1-1 0 0,0 0 1 0 0,0-1 0 0 0,-4 2-36 0 0,-12 9 5 0 0,-204 171 86 0 0,134-110-29 0 0,-17 24-62 0 0,-27 26-2 0 0,71-74 66 0 0,-67 45-64 0 0,45-39 46 0 0,49-35-16 0 0,87-57 90 0 0,0-5-206 0 0,6-8 86 0 0,1-1-75 0 0,111-86-118 0 0,160-121-289 0 0,141-75-123 0 0,-376 268 530 0 0,69-32 75 0 0,-141 80 0 0 0,0 0 0 0 0,10-2 0 0 0,-10 4 12 0 0,-12 4 14 0 0,-3 3 10 0 0,-2 15 74 0 0,-5 9-110 0 0,6-19 7 0 0,-1 0-1 0 0,0-1 1 0 0,-1 0-1 0 0,1 1 0 0 0,-3 1-6 0 0,-15 21 13 0 0,-1-1 0 0 0,-2-1 0 0 0,-7 4-13 0 0,-82 77 65 0 0,91-89-51 0 0,-102 89 34 0 0,16-15-22 0 0,-207 186 38 0 0,223-199 0 0 0,-1 10-64 0 0,67-67 38 0 0,-9 12 89 0 0,30-31-106 0 0,0 1 1 0 0,1 0-1 0 0,0 0 1 0 0,0 0-1 0 0,0 1-21 0 0,2-4 78 0 0,2-3-12 0 0,0 0-2 0 0,5-2 0 0 0,14-6-41 0 0,-1-1 0 0 0,0-1 0 0 0,11-8-23 0 0,52-40-8 0 0,-22 14 11 0 0,286-214-160 0 0,-315 234 124 0 0,213-170-281 0 0,-190 153 251 0 0,215-153-76 0 0,-165 128 89 0 0,69-46-7 0 0,-157 102 105 0 0,1 0-1 0 0,1 1 1 0 0,-1 0 0 0 0,2 1 0 0 0,0 1-48 0 0,-15 6 78 0 0,-3 1 2 0 0,0 0 0 0 0,0 0-2 0 0,-1 2-22 0 0,0 3-39 0 0,-1 0 0 0 0,-1 0 1 0 0,1-1-1 0 0,0 0 1 0 0,-1 1-1 0 0,0-1 0 0 0,0 0 1 0 0,-4 3-18 0 0,-2 6 21 0 0,-18 20 6 0 0,-1-1 1 0 0,-1-1-1 0 0,-26 20-27 0 0,17-19 0 0 0,-38 34 0 0 0,58-50 0 0 0,-81 72 0 0 0,84-76-2 0 0,-162 137 68 0 0,116-91-65 0 0,-115 99 9 0 0,140-128 19 0 0,-78 64 37 0 0,6 6 35 0 0,95-86-12 0 0,-5 8-89 0 0,17-19 32 0 0,3-2 0 0 0,5-1-29 0 0,0-1 0 0 0,0 0-1 0 0,-1 0 1 0 0,1 0 0 0 0,-1-1-1 0 0,3-1-2 0 0,31-16-21 0 0,-1-2 1 0 0,-1-2-1 0 0,7-7 21 0 0,104-85-180 0 0,-41 22 22 0 0,46-36-35 0 0,74-36-107 0 0,-40 30 121 0 0,-109 78 153 0 0,45-36-28 0 0,-99 75 174 0 0,0 1 0 0 0,1 2 0 0 0,24-13-120 0 0,-47 28 104 0 0,-3 1-2 0 0,0 0-13 0 0,0 0-8 0 0,-1 2-1 0 0,-4 9-10 0 0,-1 0 0 0 0,0-1 0 0 0,-1 0 0 0 0,0 0 0 0 0,-7 6-70 0 0,-44 45 188 0 0,48-51-167 0 0,-54 50 87 0 0,4-6-33 0 0,37-32-76 0 0,-46 46 95 0 0,-46 32-94 0 0,78-71 28 0 0,-36 28 8 0 0,-32 38 10 0 0,64-58-39 0 0,-18 20-7 0 0,12-11 0 0 0,24-23 0 0 0,10-8 11 0 0,11-13 20 0 0,5-2-55 0 0,0 0 1 0 0,0 0-1 0 0,-1-1 0 0 0,1 0 1 0 0,0 1-1 0 0,0-1 1 0 0,2-1 23 0 0,20-11-77 0 0,-23 12 69 0 0,32-19-135 0 0,-2-2-1 0 0,24-21 144 0 0,-9 7-97 0 0,-15 12 38 0 0,191-146-380 0 0,164-119-347 0 0,114-47 446 0 0,-450 303 444 0 0,-40 27-50 0 0,0 1-1 0 0,1 0 0 0 0,7-2-53 0 0,-11 4 70 0 0,0 0-1 0 0,0-1 0 0 0,0 0-69 0 0,-7 3 4 0 0,-1 1 0 0 0,0 0 0 0 0,0 0 0 0 0,0 0 0 0 0,0 0 0 0 0,1 0 0 0 0,-1 0 0 0 0,0 0 0 0 0,0 0 0 0 0,0 0 0 0 0,1 0 0 0 0,-1 0 0 0 0,0 0 0 0 0,0 0 0 0 0,0 0 0 0 0,1 0 0 0 0,-1 0 0 0 0,0 0 0 0 0,0 0 0 0 0,0 0 0 0 0,1 0 0 0 0,-1 0 0 0 0,0 0 0 0 0,0 0-4 0 0,3 1 32 0 0,-2-1-13 0 0,1 1 1 0 0,-1-1-1 0 0,0 0 0 0 0,0 1 1 0 0,0-1-1 0 0,0 0 1 0 0,0 0-1 0 0,1 0-19 0 0,-2 4 59 0 0,0 2-49 0 0,0 0 1 0 0,0 0 0 0 0,-1 0-1 0 0,0 0 1 0 0,0-1 0 0 0,0 1-1 0 0,-1 0 1 0 0,0 0 0 0 0,0-1-1 0 0,0 1 1 0 0,-4 4-11 0 0,-7 9 115 0 0,-2 1-115 0 0,-5 6 57 0 0,-53 67 94 0 0,53-70-90 0 0,-1-1 0 0 0,-23 18-61 0 0,2-7 51 0 0,-26 23 16 0 0,37-28-58 0 0,-59 50 4 0 0,11-17 41 0 0,-90 75 6 0 0,-93 116 136 0 0,260-250-192 0 0,-24 24 214 0 0,-2 1-218 0 0,26-25 67 0 0,18-3 24 0 0,-9-1-82 0 0,0-1 0 0 0,-1 0 1 0 0,1 0-1 0 0,-1-1 1 0 0,0 0-1 0 0,0 0 0 0 0,2-2-9 0 0,-3 2 1 0 0,80-61 8 0 0,-5 3-54 0 0,-31 27-64 0 0,149-112-346 0 0,19-7-138 0 0,-48 36 21 0 0,35-30 457 0 0,-182 131 119 0 0,-1 0-1 0 0,0-2 1 0 0,-1 0-4 0 0,-14 13 53 0 0,0 0 1 0 0,0 1-1 0 0,1 0-53 0 0,-5 4 117 0 0,-2 1 3 0 0,0 0-2 0 0,0 0-12 0 0,-2 3-2 0 0,-5 7-30 0 0,0-1-1 0 0,-1 0 0 0 0,-7 7-73 0 0,-31 26 127 0 0,33-30-98 0 0,-229 203 323 0 0,169-148-294 0 0,-40 33-40 0 0,79-74 8 0 0,-64 54 8 0 0,50-35-29 0 0,-32 29 44 0 0,37-38-37 0 0,-43 39-14 0 0,22-14 2 0 0,-31 30 0 0 0,-8 1 0 0 0,85-75 0 0 0,17-16 0 0 0,1 0 0 0 0,-1-1 0 0 0,1 1 0 0 0,-1-1 0 0 0,1 1 0 0 0,-1 0 0 0 0,1-1 0 0 0,-1 1 0 0 0,1 0 0 0 0,0 0 0 0 0,-1-1 0 0 0,1 1 0 0 0,0 0 0 0 0,0 0 0 0 0,-1-1 0 0 0,1 2 0 0 0,0-2 0 0 0,0 0 0 0 0,1 0 0 0 0,-1 0 0 0 0,0 0 1 0 0,0 1-1 0 0,0-1 0 0 0,0 0 0 0 0,0 0 0 0 0,0 0 0 0 0,1 0 0 0 0,-1 0 0 0 0,0 0 0 0 0,0 0 0 0 0,0 0 0 0 0,0 0 0 0 0,1 0 0 0 0,-1 0 0 0 0,0 0 0 0 0,0 0 0 0 0,0 0 0 0 0,0 0 0 0 0,1 0 0 0 0,-1 0 1 0 0,0 0-1 0 0,0 0 0 0 0,9-2 9 0 0,3-1-19 0 0,0-2 1 0 0,-1 0-1 0 0,1 0 1 0 0,-1-1-1 0 0,9-6 10 0 0,16-13-157 0 0,2-3 157 0 0,-26 18-14 0 0,0 1-5 0 0,228-168-250 0 0,-195 146 231 0 0,227-160-228 0 0,-229 160 215 0 0,212-147-275 0 0,-197 141 297 0 0,146-93-29 0 0,-36 31 15 0 0,-63 39 22 0 0,-71 39 60 0 0,6-3 52 0 0,-27 18-18 0 0,-11 5 12 0 0,-2 1 3 0 0,0 0 0 0 0,-1 2-2 0 0,-4 10-46 0 0,-1-1 0 0 0,0 1 1 0 0,-1-1-1 0 0,0-1 1 0 0,0 1-1 0 0,-1-1 0 0 0,-1-1 1 0 0,-1 1-41 0 0,-24 23 149 0 0,-21 16-149 0 0,49-45 10 0 0,-85 67 63 0 0,14-11-15 0 0,-197 177 43 0 0,232-200-109 0 0,-53 50 26 0 0,-84 72 28 0 0,157-141-42 0 0,5-5 13 0 0,1 1-1 0 0,1 0 1 0 0,-11 14-17 0 0,14-13 21 0 0,10-13 0 0 0,4 0 1 0 0,-1-1-20 0 0,0-1 1 0 0,0 1-1 0 0,0-1 0 0 0,0 0 1 0 0,0 1-1 0 0,0-1 1 0 0,0 0-1 0 0,0 1 1 0 0,0-1-1 0 0,0 0 1 0 0,0 0-1 0 0,1 0-2 0 0,1 0 6 0 0,-1 0 0 0 0,1-1-1 0 0,-1 1 1 0 0,1-1 0 0 0,0 1 0 0 0,0-1-6 0 0,11-5-23 0 0,-1-1 0 0 0,1 1 0 0 0,-2-2 0 0 0,1 0 0 0 0,-1-1 23 0 0,-10 8-5 0 0,186-136-327 0 0,-61 41 65 0 0,464-306-976 0 0,-523 356 1198 0 0,222-137-26 0 0,-205 136 63 0 0,-60 34 94 0 0,1 2-1 0 0,11-3-85 0 0,-22 9 109 0 0,-12 4-3 0 0,-3 1-29 0 0,0 3-12 0 0,-1 0-52 0 0,1 0 1 0 0,-1 1-1 0 0,1-1 0 0 0,-1 1 0 0 0,0-1 1 0 0,0 0-1 0 0,-1 0 0 0 0,1 0 0 0 0,-1 0 0 0 0,1 0 1 0 0,-1 0-1 0 0,-1 1-13 0 0,-6 8 25 0 0,-1 0-1 0 0,-4 4-24 0 0,-32 32 189 0 0,-8 3-189 0 0,-55 44 155 0 0,80-70-115 0 0,7-6-8 0 0,-145 131 96 0 0,128-111-82 0 0,-115 108 52 0 0,-46 28-15 0 0,52-49 10 0 0,70-60-39 0 0,62-52-31 0 0,-10 8 44 0 0,0 1 0 0 0,-10 14-67 0 0,37-37 1 0 0,-1 0-1 0 0,0 0 1 0 0,0 0 0 0 0,0 0-1 0 0,0 0 1 0 0,0 0-1 0 0,0 0 1 0 0,0 0 0 0 0,0 0-1 0 0,0 0 1 0 0,0 0 0 0 0,0 0-1 0 0,0 0 1 0 0,0 0 0 0 0,1 0-1 0 0,-1 0 1 0 0,0 0 0 0 0,0 0-1 0 0,0 0 1 0 0,0 0-1 0 0,0 0 1 0 0,0 0 0 0 0,0 0-1 0 0,0 0 1 0 0,0 0 0 0 0,0 1-1 0 0,0-1 1 0 0,0 0 0 0 0,0 0-1 0 0,0 0 1 0 0,0 0 0 0 0,0 0-1 0 0,0 0 1 0 0,0 0 0 0 0,0 0-1 0 0,0 0 1 0 0,0 0-1 0 0,0 0 1 0 0,0 0 0 0 0,0 0-1 0 0,0 1 1 0 0,0-1 0 0 0,0 0-1 0 0,0 0 1 0 0,0 0 0 0 0,0 0-1 0 0,0 0 1 0 0,0 0 0 0 0,0 0-1 0 0,0 0 1 0 0,0 0 0 0 0,0 0-1 0 0,0 0 1 0 0,0 0-1 0 0,0 0 1 0 0,0 1 0 0 0,0-1-1 0 0,0 0 1 0 0,0 0 0 0 0,0 0-1 0 0,0 0 1 0 0,0 0 0 0 0,0 0-1 0 0,0 0 1 0 0,-1 0 0 0 0,1 0-1 0 0,3 1 4 0 0,0-1 1 0 0,-1 0 0 0 0,1 1-1 0 0,0-1 1 0 0,-1 0 0 0 0,1 0 0 0 0,0 0-1 0 0,-1-1 1 0 0,1 1 0 0 0,0-1-1 0 0,-1 1 1 0 0,1-1 0 0 0,-1 0 0 0 0,1 0-1 0 0,1-1-4 0 0,16-8-31 0 0,-1 0-1 0 0,-1-1 0 0 0,7-6 32 0 0,-14 10-23 0 0,197-142-333 0 0,-5-9-114 0 0,-78 59 192 0 0,87-57-216 0 0,-154 116 331 0 0,305-212-246 0 0,-280 191 357 0 0,3-3 486 0 0,6 3-434 0 0,-62 41 342 0 0,-28 19-175 0 0,-2 1-40 0 0,0 0-21 0 0,0 0-2 0 0,-2 4 3 0 0,-9 11-27 0 0,0 0-1 0 0,0 0 1 0 0,-1-1 0 0 0,-1-1 0 0 0,-1 0 0 0 0,-6 4-80 0 0,-114 98 382 0 0,25-28-231 0 0,-6-6-90 0 0,0 0 10 0 0,-76 70-22 0 0,8 7-21 0 0,54-51-28 0 0,-50 26 0 0 0,172-128 0 0 0,-22 16 12 0 0,-1 3-12 0 0,15-11 62 0 0,14-11-25 0 0,4-3-9 0 0,19-10-83 0 0,0 0 0 0 0,-1-2-1 0 0,0 0 56 0 0,65-49-178 0 0,163-140-141 0 0,-82 63 123 0 0,5 10-12 0 0,1 16 75 0 0,-24 17 72 0 0,-79 49 17 0 0,139-94 34 0 0,-188 126 74 0 0,1 1-1 0 0,0 1 1 0 0,19-8-64 0 0,-39 20 7 0 0,59-24 235 0 0,-59 25-162 0 0,-2 0 2 0 0,1 2 4 0 0,0-1-76 0 0,-1 1-1 0 0,1-1 0 0 0,-1 0 0 0 0,0 1 1 0 0,0-1-1 0 0,0 1 0 0 0,1-1 0 0 0,-1 0 1 0 0,-1 1-1 0 0,1-1 0 0 0,0 1 0 0 0,0-1 1 0 0,0 0-1 0 0,-1 1 0 0 0,1-1 0 0 0,-1 1 1 0 0,1-1-1 0 0,-1 0 0 0 0,0 1-9 0 0,-4 8 39 0 0,-1 1 1 0 0,-1-1-1 0 0,0-1 0 0 0,-1 0 0 0 0,0 1-39 0 0,-17 16 103 0 0,-2 0-103 0 0,3-3 45 0 0,-153 143 169 0 0,28-32-204 0 0,-11 4 25 0 0,17-17-6 0 0,126-105-29 0 0,0 2 0 0 0,-1 1 0 0 0,6-3 11 0 0,10-14 10 0 0,4-2 1 0 0,4-1-41 0 0,1 0 0 0 0,-1-1 1 0 0,0 0-1 0 0,0 0 0 0 0,0-1 1 0 0,2-1 18 0 0,41-21-243 0 0,-1-3 0 0 0,6-6 243 0 0,-30 19-61 0 0,232-163-470 0 0,10-6-27 0 0,6 9 36 0 0,-236 152 485 0 0,183-124-38 0 0,-213 143 75 0 0,70-47 0 0 0,-55 38 0 0 0,0 1 0 0 0,17-6 0 0 0,-2 4 120 0 0,1 2 0 0 0,0 2 0 0 0,5 0-120 0 0,-39 9 72 0 0,-3 2-56 0 0,0 0-1 0 0,0 1 0 0 0,0-1 1 0 0,1 0-1 0 0,-1 0 0 0 0,0 0 0 0 0,1 0 1 0 0,-1 1-16 0 0,3 6 32 0 0,-3-5-25 0 0,0 0 0 0 0,0 0 0 0 0,0 0-1 0 0,0 0 1 0 0,-1 0 0 0 0,1 0 0 0 0,-1 0 0 0 0,0 0 0 0 0,0-1 0 0 0,0 1-1 0 0,0 0 1 0 0,0 0 0 0 0,-1-1 0 0 0,1 1-7 0 0,-6 7 21 0 0,0 0 0 0 0,0 0-1 0 0,-1 0-20 0 0,-5 6 23 0 0,-16 21 153 0 0,-1-2 0 0 0,-20 17-176 0 0,-24 20 152 0 0,-1 2 62 0 0,-20 11-214 0 0,73-67 9 0 0,-65 57-8 0 0,49-39-1 0 0,-39 37 0 0 0,45-45 7 0 0,-27 25 50 0 0,1 3-57 0 0,-32 42 0 0 0,77-82 11 0 0,11-14 10 0 0,5-2 1 0 0,2 0-21 0 0,1-1 1 0 0,0-1 0 0 0,-1 1 0 0 0,1-1-1 0 0,-1 0 1 0 0,0 0 0 0 0,1-1-2 0 0,14-8-12 0 0,4-4 12 0 0,-21 14-2 0 0,191-126-216 0 0,64-52-272 0 0,-1 10-24 0 0,-150 101 276 0 0,-29 17 86 0 0,112-73 14 0 0,-125 79 351 0 0,2 3 0 0 0,19-6-213 0 0,-84 46 160 0 0,-2 2-10 0 0,0 0-48 0 0,-1 4-26 0 0,-7 13-31 0 0,0-1-1 0 0,0 0 0 0 0,-2 0 1 0 0,0-1-1 0 0,-7 8-44 0 0,-64 70 123 0 0,75-86-110 0 0,-36 35 74 0 0,-33 27-87 0 0,-50 33 78 0 0,93-76-73 0 0,-228 193-5 0 0,22 1 64 0 0,148-142 72 0 0,-12 2-136 0 0,91-71 10 0 0,-5 2 76 0 0,14-9-44 0 0,6-2-10 0 0,2-1-30 0 0,0 0 0 0 0,0-1 1 0 0,0 1-1 0 0,0-1 1 0 0,0 0-1 0 0,0-1 0 0 0,4-1-2 0 0,10-7-16 0 0,11-9 16 0 0,181-131-238 0 0,-122 84 46 0 0,-37 29 65 0 0,207-147-490 0 0,-75 59 278 0 0,179-118-82 0 0,-311 211 415 0 0,2 1 0 0 0,37-14 6 0 0,74-32 22 0 0,-155 72 79 0 0,1 1 0 0 0,2-1-101 0 0,-11 5 91 0 0,-3 1-22 0 0,1 3-15 0 0,-1 0-47 0 0,1-1 0 0 0,-1 1 0 0 0,0 0 1 0 0,0 0-1 0 0,0 0 0 0 0,0 0 0 0 0,-1 0 0 0 0,1-1 1 0 0,-1 1-1 0 0,0 0 0 0 0,1 0 0 0 0,-1-1 1 0 0,-1 1-1 0 0,0 2-7 0 0,-3 4 22 0 0,-1 1-1 0 0,0-1 1 0 0,-4 5-22 0 0,-24 29 71 0 0,-2-1 0 0 0,-35 30-71 0 0,-89 70 197 0 0,159-141-196 0 0,-14 13 18 0 0,-192 166 178 0 0,140-120-197 0 0,-21 19 0 0 0,-6 11 0 0 0,-5 15 0 0 0,84-86 0 0 0,11-12-2 0 0,4-7 2 0 0,0 0-1 0 0,0 0 1 0 0,0 0 0 0 0,0 0-1 0 0,0 0 1 0 0,0 0-1 0 0,0 0 1 0 0,0 0 0 0 0,0 0-1 0 0,0 1 1 0 0,0-1 0 0 0,0 0-1 0 0,0 0 1 0 0,0 0 0 0 0,0 0-1 0 0,0 0 1 0 0,0 0 0 0 0,0 0-1 0 0,0 0 1 0 0,0 0 0 0 0,0 1-1 0 0,0-1 1 0 0,0 0 0 0 0,0 0-1 0 0,0 0 1 0 0,0 0 0 0 0,0 0-1 0 0,0 0 1 0 0,0 0 0 0 0,0 0-1 0 0,0 0 1 0 0,0 0-1 0 0,0 0 1 0 0,1 1 0 0 0,-1-1-1 0 0,0 0 1 0 0,0 0 0 0 0,0 0-1 0 0,0 0 1 0 0,0 0 0 0 0,0 0-1 0 0,0 0 1 0 0,0 0 0 0 0,0 0-1 0 0,1 0 1 0 0,-1 0 0 0 0,0 0 0 0 0,3 0-13 0 0,0-1 0 0 0,1 0 0 0 0,-1 1 0 0 0,0-1 0 0 0,0 0 0 0 0,0-1 0 0 0,1 0 13 0 0,12-5-52 0 0,0 0-1 0 0,-1-2 1 0 0,9-6 52 0 0,41-33-130 0 0,-38 27 69 0 0,65-51-119 0 0,93-68-161 0 0,26-5-464 0 0,5-4-133 0 0,-112 74 729 0 0,56-40 51 0 0,-62 45 138 0 0,80-55 474 0 0,-146 106 288 0 0,13-4-742 0 0,-42 21 258 0 0,-3 2-30 0 0,0 0-18 0 0,-1 3-2 0 0,0 1-173 0 0,0 0-1 0 0,-1 0 0 0 0,1-1 0 0 0,-1 1 1 0 0,0-1-1 0 0,0 1 0 0 0,0-1 1 0 0,0 0-1 0 0,-1 0 0 0 0,0 0 1 0 0,-1 2-35 0 0,-10 8 140 0 0,-16 12-140 0 0,24-20 26 0 0,-84 71 366 0 0,-25 32-392 0 0,-134 123 96 0 0,146-143-65 0 0,-6 5 2 0 0,-107 99 21 0 0,69-55-38 0 0,27-25 161 0 0,101-94-40 0 0,1 0-1 0 0,-12 15-136 0 0,27-29 130 0 0,3-4 4 0 0,4-2-20 0 0,16-6-106 0 0,-1-2 1 0 0,0 0-1 0 0,14-11-8 0 0,3-4-17 0 0,17-16 17 0 0,24-26-80 0 0,147-107-221 0 0,-140 111 179 0 0,-81 61 116 0 0,213-156-432 0 0,167-101-45 0 0,-49 33 405 0 0,-323 219 60 0 0,31-20 49 0 0,-36 23 23 0 0,0 1-1 0 0,0 0 1 0 0,0 1 0 0 0,1-1 0 0 0,5 0-54 0 0,-10 2 123 0 0,-2 1-22 0 0,0 0-5 0 0,0 4 0 0 0,0 6-82 0 0,-1 0-1 0 0,-1 0 0 0 0,1 0 1 0 0,-2-1-1 0 0,1 1 0 0 0,-1-1 1 0 0,-1 1-1 0 0,0-1 0 0 0,0 0 1 0 0,-1 0-1 0 0,0-1 0 0 0,-1 2-13 0 0,-15 18 39 0 0,0-1-1 0 0,-8 5-38 0 0,0 0 17 0 0,-13 17 60 0 0,-7 1-77 0 0,7-10 29 0 0,-19 18-5 0 0,-100 97 59 0 0,-1 0 24 0 0,136-128-99 0 0,-25 27-6 0 0,-23 33-2 0 0,55-60 11 0 0,19-27-11 0 0,-1 1 3 0 0,0 0 1 0 0,0 0 0 0 0,1 0-1 0 0,-1 0 1 0 0,0 1-1 0 0,1-1 1 0 0,-1 0-1 0 0,0 1 1 0 0,1-1-1 0 0,0 0 1 0 0,-1 1 0 0 0,1-1-4 0 0,0 0 0 0 0,0-1 0 0 0,0 0 1 0 0,0 0-1 0 0,0 1 1 0 0,1-1-1 0 0,-1 0 0 0 0,0 0 1 0 0,0 1-1 0 0,0-1 0 0 0,0 0 1 0 0,0 0-1 0 0,1 1 1 0 0,-1-1-1 0 0,0 0 0 0 0,0 0 1 0 0,1 0-1 0 0,-1 1 1 0 0,0-1-1 0 0,0 0 0 0 0,0 0 1 0 0,1 0-1 0 0,-1 0 1 0 0,0 0-1 0 0,1 0 0 0 0,9 1 2 0 0,-7-1-7 0 0,1 0 0 0 0,0-1 1 0 0,0 0-1 0 0,2-1 5 0 0,6-3-35 0 0,1-1 1 0 0,-1 0 0 0 0,0-1 0 0 0,-1 0-1 0 0,7-7 35 0 0,-17 14 0 0 0,59-44-107 0 0,10-8-1 0 0,119-87-164 0 0,5 6-84 0 0,-162 113 293 0 0,207-137-333 0 0,39-31 304 0 0,-195 136 88 0 0,-35 24 31 0 0,-45 26-20 0 0,14-8 235 0 0,9-4-242 0 0,-23 12 136 0 0,-3 2 2 0 0,0 0 4 0 0,0 3 2 0 0,-1 1-115 0 0,0 0-1 0 0,0 0 1 0 0,0 0-1 0 0,0 0 1 0 0,-1 0-1 0 0,1-1 1 0 0,-1 1-1 0 0,0 0 1 0 0,0-1-1 0 0,-1 1 1 0 0,1-1-29 0 0,-9 11 70 0 0,-1-1 1 0 0,-1 1-71 0 0,2-4 33 0 0,-11 14 32 0 0,-187 187 286 0 0,112-124-290 0 0,-86 83 22 0 0,182-170-83 0 0,-166 158 64 0 0,-19 6 0 0 0,174-153-13 0 0,0 1 0 0 0,1 0-1 0 0,-8 9-50 0 0,18-18 64 0 0,3-4-55 0 0,0 1 1 0 0,1-1-1 0 0,-1 1 0 0 0,0-1 0 0 0,0 0 1 0 0,2 0-10 0 0,2-2-4 0 0,18-7-33 0 0,0-2-1 0 0,-1 0 0 0 0,21-16 38 0 0,65-52-161 0 0,-98 72 142 0 0,15-12-23 0 0,228-168-327 0 0,54-27-107 0 0,-194 141 334 0 0,35-26 71 0 0,-61 35 58 0 0,75-53 15 0 0,-158 115-1 0 0,106-73 232 0 0,-104 71-165 0 0,-1 1 1 0 0,1-1-1 0 0,0 2 1 0 0,0-1-1 0 0,1 1-68 0 0,-5 1 179 0 0,-3 2 12 0 0,0 0 7 0 0,0 3 2 0 0,-2 4-152 0 0,0-1-1 0 0,-1 0 1 0 0,1 0 0 0 0,-1 0-1 0 0,0 0 1 0 0,-1 0-1 0 0,-3 4-47 0 0,-6 8 35 0 0,-14 13-35 0 0,-72 70 184 0 0,28-31-88 0 0,-3 6-20 0 0,-5-2-76 0 0,23-26 46 0 0,-65 57-21 0 0,-45 40 28 0 0,155-135-53 0 0,-84 73 0 0 0,69-62 30 0 0,-8 9-30 0 0,26-22 9 0 0,0 1 0 0 0,1 0 0 0 0,0 0 0 0 0,0 0 0 0 0,-3 7-9 0 0,10-15 1 0 0,-3 5 20 0 0,3-6-21 0 0,0 1 1 0 0,-1-1 0 0 0,1 0-1 0 0,0 0 1 0 0,0 0-1 0 0,0 0 1 0 0,0 0 0 0 0,0 0-1 0 0,0 0 1 0 0,0 0-1 0 0,0 1 1 0 0,0-1 0 0 0,0 0-1 0 0,0 0 1 0 0,0 0-1 0 0,0 0 1 0 0,0 0 0 0 0,0 0-1 0 0,0 0 1 0 0,0 1-1 0 0,0-1 1 0 0,0 0-1 0 0,0 0 1 0 0,0 0 0 0 0,0 0-1 0 0,0 0 1 0 0,0 0-1 0 0,0 0 1 0 0,1 0 0 0 0,-1 1-1 0 0,0-1 1 0 0,0 0-1 0 0,0 0 1 0 0,0 0 0 0 0,0 0-1 0 0,2 0 1 0 0,-1 0 0 0 0,1-1 0 0 0,0 1 0 0 0,-1 0 0 0 0,1-1 0 0 0,-1 1 0 0 0,1-1 0 0 0,-1 0 0 0 0,1 0 0 0 0,0 0-1 0 0,21-11-14 0 0,-1-1-1 0 0,0-1 0 0 0,8-7 15 0 0,0 0-49 0 0,150-107-133 0 0,149-99-79 0 0,144-69 61 0 0,-398 247 200 0 0,-34 21 11 0 0,14-6-11 0 0,-42 27 117 0 0,10-9-117 0 0,-20 15 74 0 0,-3 1 38 0 0,0 0 16 0 0,-3 2 6 0 0,-23 21 135 0 0,-20 14-269 0 0,22-18 19 0 0,-231 177 194 0 0,55-44-178 0 0,140-104-3 0 0,3 2 0 0 0,-2 7-32 0 0,43-41-1 0 0,-26 26 56 0 0,-18 12-55 0 0,15-18 9 0 0,-4-2-9 0 0,16-12 27 0 0,1 2 1 0 0,-25 25-28 0 0,34-25 10 0 0,15-15-4 0 0,-1 0 0 0 0,-4 3-6 0 0,-7 3 48 0 0,14-11-37 0 0,6-4-11 0 0,0 0 0 0 0,0 0 0 0 0,0 0 0 0 0,0 0 0 0 0,0 0 0 0 0,0 0 0 0 0,0 0 0 0 0,0 0 0 0 0,0 0 0 0 0,-1 0 0 0 0,1 1 0 0 0,0-1 0 0 0,0 0 0 0 0,0 0 0 0 0,0 0 0 0 0,0 0 0 0 0,0 0 0 0 0,0 0 0 0 0,0 0 0 0 0,0 0 0 0 0,0 0 0 0 0,0 0 0 0 0,0 0 0 0 0,0 0 0 0 0,0 0 0 0 0,0 0 0 0 0,0 0 0 0 0,0 0 1 0 0,0 0-1 0 0,0 0 0 0 0,0 0 0 0 0,0 0 0 0 0,0 0 0 0 0,0 0 0 0 0,0 0 0 0 0,0 1 0 0 0,0-1 0 0 0,0 0 0 0 0,0 0 0 0 0,0 0 0 0 0,0 0 0 0 0,0 0 0 0 0,0 0 0 0 0,0 0 0 0 0,0 0 0 0 0,0 0 0 0 0,0 0 0 0 0,0 0 0 0 0,0 0 0 0 0,0 0 0 0 0,0 0 0 0 0,0 0 0 0 0,0 0 0 0 0,0 0 0 0 0,0 0 0 0 0,3-1 0 0 0,-1 0 0 0 0,1 0 0 0 0,-1 0 0 0 0,1-1 0 0 0,1 0 0 0 0,23-17-87 0 0,4-5 87 0 0,-10 6-70 0 0,86-61-167 0 0,8-7 43 0 0,-73 52 134 0 0,107-78-116 0 0,-21 27 40 0 0,-46 31 52 0 0,-80 53 82 0 0,195-124-168 0 0,-132 87 114 0 0,45-26-34 0 0,-54 29 77 0 0,88-52 12 0 0,-132 80 1 0 0,136-71 0 0 0,-116 61 103 0 0,-30 16-7 0 0,-3 4-7 0 0,1-2-83 0 0,-2 6 15 0 0,0 0-1 0 0,-1-1 0 0 0,0 1 0 0 0,0 0 1 0 0,-1-1-1 0 0,1 0 0 0 0,-1 0 0 0 0,-2 2-20 0 0,-84 96 144 0 0,64-75-144 0 0,-1 0 0 0 0,-1-2 0 0 0,-21 15 0 0 0,-111 87 74 0 0,42-31-14 0 0,-3 3-30 0 0,40-32 26 0 0,-4 3-52 0 0,-15 21-4 0 0,100-93 0 0 0,-40 44 22 0 0,34-37-9 0 0,0 1 1 0 0,0 1-1 0 0,1-1 0 0 0,-3 7-13 0 0,2-1 27 0 0,6-12-52 0 0,4-4-17 0 0,125-80-284 0 0,-64 39 168 0 0,185-123-307 0 0,77-49 70 0 0,-51 37 240 0 0,6 4 138 0 0,-231 144 18 0 0,-30 17 6 0 0,1 1 0 0 0,1 2 0 0 0,0 0 0 0 0,9-1-7 0 0,-29 10 143 0 0,-3 1 38 0 0,0 3 3 0 0,0-1-159 0 0,0 1-1 0 0,0-1 0 0 0,0 0 1 0 0,0 1-1 0 0,0-1 1 0 0,-1 1-1 0 0,1-1 1 0 0,-1 0-1 0 0,0 1 0 0 0,0-1-24 0 0,-1 3 15 0 0,0-1 0 0 0,0 0-1 0 0,0 0 1 0 0,-1 0 0 0 0,-2 2-15 0 0,-22 26 94 0 0,-1-2 1 0 0,-22 17-95 0 0,-67 51 123 0 0,56-49-41 0 0,-6 7-28 0 0,-98 79 52 0 0,-19 14-42 0 0,74-55-53 0 0,-9 0-11 0 0,102-82 10 0 0,-8 6 11 0 0,1 1 1 0 0,-18 18-22 0 0,25-20 12 0 0,5-6 47 0 0,11-9-27 0 0,4-3-9 0 0,15-5-32 0 0,-1-2 1 0 0,0 0 0 0 0,-1-1 0 0 0,2-2 8 0 0,2 0-29 0 0,130-84-150 0 0,-5-9-17 0 0,41-26-43 0 0,-103 76 140 0 0,106-72-140 0 0,-140 92 210 0 0,288-196-126 0 0,-282 198 174 0 0,-32 20 64 0 0,15-12-83 0 0,-36 22 122 0 0,-2 2 8 0 0,0 0 2 0 0,0 0-11 0 0,-2 4-8 0 0,-20 22 32 0 0,-1 0-1 0 0,-16 12-144 0 0,15-14 14 0 0,-178 162 179 0 0,165-153-158 0 0,-125 98 39 0 0,70-59-59 0 0,-41 48 46 0 0,63-55-62 0 0,-122 112 1 0 0,107-100 0 0 0,39-35 0 0 0,38-35 13 0 0,0 0-1 0 0,1 0 1 0 0,0 1-1 0 0,1-1 0 0 0,0 2 1 0 0,-1 1-13 0 0,7-9 19 0 0,4-2-11 0 0,14-5-82 0 0,0-1 0 0 0,12-7 74 0 0,13-9-241 0 0,31-24 241 0 0,41-35-292 0 0,-54 37 159 0 0,207-138-478 0 0,-122 85 254 0 0,-102 68 236 0 0,281-182-90 0 0,-129 96 151 0 0,-157 94 96 0 0,1 1 0 0 0,2 2-36 0 0,-36 16 47 0 0,0 0-1 0 0,0-1 0 0 0,0 1 1 0 0,-1-1-1 0 0,4-3-46 0 0,-6 5 140 0 0,-3 2 52 0 0,0 0 28 0 0,-2 3 4 0 0,-3 5-144 0 0,-1 0 0 0 0,1-1 1 0 0,-2 0-1 0 0,1 0 0 0 0,-7 6-80 0 0,5-5 30 0 0,-69 63 242 0 0,-47 31-272 0 0,104-87 17 0 0,-12 11 26 0 0,-187 156 54 0 0,176-143-86 0 0,-106 91-10 0 0,-94 72 66 0 0,140-116-16 0 0,27-18 34 0 0,73-66-64 0 0,5 0 1 0 0,-1-2-21 0 0,1 1 0 0 0,-1 0 0 0 0,0-1 0 0 0,1 1 0 0 0,-1-1 0 0 0,1 0 0 0 0,-1 1 0 0 0,1-1 0 0 0,-1 0 0 0 0,1 0 0 0 0,-1 0-1 0 0,3 0 2 0 0,-1-1 0 0 0,1 1 0 0 0,-1-1 0 0 0,0 1 0 0 0,2-2-2 0 0,10-2 16 0 0,0-2-1 0 0,-1 0 1 0 0,11-6-16 0 0,41-27-61 0 0,-49 28 38 0 0,240-164-291 0 0,-59 38-58 0 0,-103 75 205 0 0,92-61-10 0 0,156-90 49 0 0,-314 196 136 0 0,1 1 0 0 0,0 1 0 0 0,1 2 0 0 0,2 1-8 0 0,-31 11 160 0 0,-2 1 32 0 0,0 0 0 0 0,0 1-170 0 0,0 1 1 0 0,0-1-1 0 0,0 0 0 0 0,-1 0 0 0 0,1 0 0 0 0,0 0 1 0 0,-1 0-1 0 0,1 0 0 0 0,-1 0 0 0 0,1 0 0 0 0,-1 0 1 0 0,0 0-23 0 0,-1 2 35 0 0,-1 2-7 0 0,-1 0 0 0 0,0 0 0 0 0,0 0 0 0 0,-1-1 0 0 0,1 0 0 0 0,-3 2-28 0 0,0 0 26 0 0,-90 86 262 0 0,-48 44-22 0 0,33-31-140 0 0,-92 74-33 0 0,81-73-50 0 0,-127 99 11 0 0,232-191-46 0 0,-7 5-2 0 0,2 0 1 0 0,-21 23-7 0 0,43-41 3 0 0,-1 0 1 0 0,1 1 0 0 0,0-1-1 0 0,0 0 1 0 0,0 0-1 0 0,1 0 1 0 0,-1 1-1 0 0,0-1 1 0 0,0 0-1 0 0,1 1 1 0 0,-1-1 0 0 0,0 2-4 0 0,1-3 0 0 0,0 0 0 0 0,0 0 0 0 0,0 0 1 0 0,1 1-1 0 0,-1-1 0 0 0,0 0 1 0 0,0 0-1 0 0,0 0 0 0 0,0 1 1 0 0,0-1-1 0 0,0 0 0 0 0,0 0 0 0 0,1 0 1 0 0,-1 0-1 0 0,0 0 0 0 0,0 1 1 0 0,0-1-1 0 0,0 0 0 0 0,1 0 0 0 0,-1 0 1 0 0,0 0-1 0 0,0 0 0 0 0,0 0 1 0 0,0 0-1 0 0,1 0 0 0 0,-1 0 1 0 0,0 0-1 0 0,10 1-8 0 0,-6-2-8 0 0,1 1 0 0 0,0-1 1 0 0,-1-1-1 0 0,1 1 1 0 0,-1-1-1 0 0,2 0 16 0 0,28-15-146 0 0,12-11-249 0 0,19-16 395 0 0,13-9-229 0 0,-35 26 101 0 0,91-60-294 0 0,42-43-133 0 0,-96 69 410 0 0,192-145-155 0 0,-199 157 311 0 0,-37 26 48 0 0,21-19-59 0 0,-17 11 188 0 0,-37 28-60 0 0,-3 3 106 0 0,0 0 44 0 0,-2 3 8 0 0,-7 5-83 0 0,1 0 1 0 0,-4 2-204 0 0,-16 15 104 0 0,-308 302 244 0 0,173-187-259 0 0,65-59-61 0 0,76-62-29 0 0,-196 171 61 0 0,7 4 17 0 0,206-189-76 0 0,-3 2 1 0 0,1 1 1 0 0,0 0-1 0 0,0 0 1 0 0,0 2-3 0 0,6-10 2 0 0,1 1 0 0 0,-1-1 0 0 0,1 0 0 0 0,0 1 0 0 0,-1 0 0 0 0,1-1 0 0 0,0 1 0 0 0,0-1 0 0 0,-1 1 0 0 0,1-1 0 0 0,0 1 0 0 0,0 0 0 0 0,0-1 0 0 0,0 1 0 0 0,0-1 0 0 0,0 1 0 0 0,0 0 0 0 0,0-1 0 0 0,0 1 1 0 0,0-1-1 0 0,0 1-2 0 0,0-1 0 0 0,1 1 0 0 0,-1-1 1 0 0,1 1-1 0 0,-1-1 1 0 0,1 0-1 0 0,-1 1 1 0 0,1-1-1 0 0,-1 0 1 0 0,1 0-1 0 0,-1 1 0 0 0,1-1 1 0 0,0 0-1 0 0,-1 0 1 0 0,1 0-1 0 0,-1 0 1 0 0,1 0-1 0 0,0 0 0 0 0,-1 0 1 0 0,1 0-1 0 0,-1 0 1 0 0,1 0-1 0 0,0 0 1 0 0,-1 0-1 0 0,1 0 1 0 0,-1 0-1 0 0,1-1 0 0 0,21-5-1 0 0,-21 6 1 0 0,39-16-182 0 0,35-18 182 0 0,37-28-234 0 0,22-24 183 0 0,-9 6 305 0 0,0 9 45 0 0,-6 4-597 0 0,-25 10-485 0 0,106-59-166 0 0,-158 93 963 0 0,-39 21 50 0 0,-3 2 2 0 0,0 0 12 0 0,-1 3 55 0 0,-2 4-70 0 0,0 0 1 0 0,-1 0-1 0 0,0 0 1 0 0,0-1-1 0 0,-1 0 1 0 0,-3 5-64 0 0,-13 12 194 0 0,-2 1-194 0 0,21-22 5 0 0,-65 62 380 0 0,-31 22-385 0 0,17-23 157 0 0,-42 36-14 0 0,45-24-80 0 0,10-11-12 0 0,3-8-38 0 0,21-20 56 0 0,-22 25-69 0 0,46-39 54 0 0,-6 7-54 0 0,26-28 0 0 0,-1 0 1 0 0,0 0 0 0 0,0 0 0 0 0,1 0 0 0 0,-1 0-1 0 0,0 0 1 0 0,1 0 0 0 0,-1 0 0 0 0,1 0 0 0 0,0 0 0 0 0,-1 0-1 0 0,1 0 1 0 0,0 1-1 0 0,0-2 0 0 0,0 1 0 0 0,0-1 0 0 0,0 1 0 0 0,0-1 0 0 0,0 1 0 0 0,0-1 0 0 0,0 1 0 0 0,1-1 0 0 0,-1 1 0 0 0,0-1 0 0 0,0 1 0 0 0,1-1 0 0 0,-1 1 0 0 0,0-1 0 0 0,1 1 0 0 0,-1-1 0 0 0,1 0 0 0 0,-1 1 0 0 0,0-1 0 0 0,1 1 0 0 0,-1-1 0 0 0,1 0 0 0 0,-1 0 0 0 0,1 1 0 0 0,-1-1 0 0 0,1 0 0 0 0,-1 0 0 0 0,1 0 0 0 0,0 1 0 0 0,1-1-1 0 0,0 1-1 0 0,1-1 0 0 0,-1 0 0 0 0,0 1 0 0 0,1-1 0 0 0,-1 0 0 0 0,1-1 2 0 0,5 1-19 0 0,0-2 1 0 0,0 1 0 0 0,0-1-1 0 0,-1 0 1 0 0,3-1 18 0 0,12-6-395 0 0,3-3 395 0 0,0 1-421 0 0,40-17-495 0 0,14-4-39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5:11.992"/>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307 501 919 0 0,'17'-17'12'0'0,"-3"4"11"0"0,-1 0 0 0 0,-1-1-1 0 0,5-7-22 0 0,-13 16 8 0 0,-1 0 18 0 0,0 0 1 0 0,1 0-1 0 0,-1 1 0 0 0,1 0 0 0 0,0 0 1 0 0,3-2-27 0 0,4-3 346 0 0,-3 3 374 0 0,0 0 0 0 0,-1-1 0 0 0,0 1 0 0 0,3-5-720 0 0,-8 9 362 0 0,1-1 0 0 0,-1 1 0 0 0,1 0 0 0 0,0 0-1 0 0,0 0 1 0 0,1-1-362 0 0,-2 2 388 0 0,-2 1-44 0 0,0 0-141 0 0,0 0-62 0 0,0 0-12 0 0,-1 2-5 0 0,-2 7-78 0 0,-1-1 1 0 0,0 0-1 0 0,-1 0 0 0 0,0 0 0 0 0,0 0 0 0 0,-1-1 0 0 0,0 0 0 0 0,0 0 0 0 0,-1 0-46 0 0,-78 66 599 0 0,45-41-309 0 0,-65 50 642 0 0,-51 44 427 0 0,111-92-827 0 0,43-33-343 0 0,2-1 3 0 0,0 0 0 0 0,4 1-32 0 0,1-1-151 0 0,0 1 0 0 0,0-1 0 0 0,1 0 0 0 0,-1-1 0 0 0,0 1 0 0 0,0-1-1 0 0,0 0 1 0 0,1-1 0 0 0,-1 1 0 0 0,1-1-9 0 0,15-6 8 0 0,17-9-8 0 0,-24 10-1 0 0,216-113-64 0 0,-8-13-71 0 0,-126 75 81 0 0,-21 13 25 0 0,109-64-218 0 0,-81 55 135 0 0,3 4 0 0 0,13 1 113 0 0,-90 38 0 0 0,12-1 0 0 0,-31 9 0 0 0,1 1 0 0 0,-1 0 0 0 0,1 1 0 0 0,-1 0 0 0 0,9 1 0 0 0,-4 2 16 0 0,-12-1 60 0 0,-4 3 0 0 0,-1 4-56 0 0,-1 0 0 0 0,1-1-1 0 0,-1 1 1 0 0,-1-1-1 0 0,1 0 1 0 0,-1 0 0 0 0,-1 0-1 0 0,1-1 1 0 0,-1 1 0 0 0,0-1-1 0 0,-4 3-19 0 0,-36 35 89 0 0,13-15-46 0 0,-30 33-31 0 0,-83 77 42 0 0,-26 4 148 0 0,-19 2-202 0 0,10-7 54 0 0,92-69-11 0 0,-11 8 72 0 0,53-38-31 0 0,43-36-5 0 0,7-4-4 0 0,4-2-58 0 0,1 0 0 0 0,0 0 0 0 0,-1-1 0 0 0,6-3-17 0 0,33-22 21 0 0,-34 21-34 0 0,26-16-49 0 0,374-235-218 0 0,-329 208 255 0 0,423-248-155 0 0,-392 232 126 0 0,69-36 41 0 0,-73 51-19 0 0,3 5 0 0 0,35-6 32 0 0,-119 43 0 0 0,1 2 0 0 0,22-3 0 0 0,-34 9 0 0 0,-7 3 11 0 0,-12-1-10 0 0,0 0 0 0 0,0 0-1 0 0,0 0 1 0 0,0 0 0 0 0,0 0 0 0 0,0 0-1 0 0,0 0 1 0 0,0 0 0 0 0,0 0 0 0 0,1 0 0 0 0,-1 0-1 0 0,0 0 1 0 0,0 0 0 0 0,0 0 0 0 0,0 0-1 0 0,0 1 1 0 0,0-1 0 0 0,0 0 0 0 0,0 0-1 0 0,0 0 1 0 0,0 0 0 0 0,0 0 0 0 0,0 0 0 0 0,1 0-1 0 0,-1 0 1 0 0,0 0 0 0 0,0 0 0 0 0,0 0-1 0 0,0 0 1 0 0,0 0 0 0 0,0 1 0 0 0,0-1 0 0 0,0 0-1 0 0,0 0 1 0 0,0 0 0 0 0,0 0 0 0 0,0 0-1 0 0,0 0 1 0 0,0 0 0 0 0,0 0 0 0 0,0 0 0 0 0,0 1-1 0 0,0-1 1 0 0,0 0 0 0 0,0 0 0 0 0,0 0-1 0 0,0 0 1 0 0,0 0 0 0 0,0 0 0 0 0,0 0 0 0 0,0 0-1 0 0,0 0 1 0 0,0 0 0 0 0,-1 1 0 0 0,1-1-1 0 0,0 3 8 0 0,-1 1 1 0 0,0-1 0 0 0,0 1 0 0 0,0-1 0 0 0,-1 0 0 0 0,1 1-1 0 0,-1-1 1 0 0,0 0 0 0 0,1 0 0 0 0,-1 0 0 0 0,-1 0 0 0 0,1-1 0 0 0,-1 1-10 0 0,-8 9 53 0 0,0-1 0 0 0,-8 5-52 0 0,12-11 8 0 0,-164 135 306 0 0,-10 6 63 0 0,124-97-258 0 0,-202 164 411 0 0,176-152-438 0 0,-315 249 186 0 0,321-245-251 0 0,-209 173 92 0 0,204-173-98 0 0,-124 103 89 0 0,181-147-83 0 0,18-14-3 0 0,7-7-24 0 0,0 0 1 0 0,0 0-1 0 0,0 0 0 0 0,0 1 1 0 0,0-1-1 0 0,0 0 0 0 0,0 0 1 0 0,0 0-1 0 0,0 0 0 0 0,-1 0 1 0 0,1 0-1 0 0,0 0 0 0 0,0 0 1 0 0,0 0-1 0 0,0 1 0 0 0,0-1 1 0 0,0 0-1 0 0,0 0 0 0 0,0 0 1 0 0,0 0-1 0 0,0 0 0 0 0,0 0 1 0 0,0 0-1 0 0,0 0 0 0 0,0 1 1 0 0,0-1-1 0 0,0 0 0 0 0,0 0 1 0 0,0 0-1 0 0,0 0 0 0 0,0 0 0 0 0,1 0-7 0 0,1 0-1 0 0,-1-1 0 0 0,0 1 1 0 0,0 0-1 0 0,1-1 1 0 0,-1 0-1 0 0,0 1 0 0 0,0-1 1 0 0,0 0-1 0 0,0 0 8 0 0,69-45-184 0 0,-5 4 43 0 0,137-99-239 0 0,-133 91 263 0 0,55-41-92 0 0,221-153-301 0 0,-106 92 321 0 0,15-9 33 0 0,68-44 132 0 0,-225 145-16 0 0,33-30 40 0 0,-97 65 36 0 0,2-1 53 0 0,0 1 0 0 0,4 0-89 0 0,30-12 410 0 0,-67 36-173 0 0,-2 1 34 0 0,-2 3 7 0 0,-19 19 112 0 0,-2 0 0 0 0,-15 10-390 0 0,-54 39 314 0 0,-147 99-276 0 0,-48 36-42 0 0,29-12 1 0 0,6 5 66 0 0,-134 115 109 0 0,84-53 220 0 0,237-198 48 0 0,-22 30-440 0 0,74-76 110 0 0,11-14-13 0 0,2-3-8 0 0,6-1-1 0 0,12-4-101 0 0,1 0 1 0 0,-1-1-1 0 0,0 0 0 0 0,-1-2 0 0 0,0 0 1 0 0,0-1-1 0 0,7-5 13 0 0,40-31-96 0 0,-53 37 81 0 0,119-85-172 0 0,266-184-358 0 0,-117 97 358 0 0,-58 37 70 0 0,218-123-12 0 0,-426 258 124 0 0,134-76-1 0 0,-146 83 6 0 0,114-68 19 0 0,-72 45 16 0 0,32-12-35 0 0,-65 32 89 0 0,1 1 0 0 0,2-1-89 0 0,-10 3 168 0 0,-4 4 0 0 0,-1 1-116 0 0,-1 1 0 0 0,1-1 1 0 0,-1 0-1 0 0,0 0 0 0 0,0-1 0 0 0,-2 2-52 0 0,-23 22 212 0 0,23-22-177 0 0,-157 129 467 0 0,-7-10-453 0 0,-14 10-48 0 0,15 0-1 0 0,-45 34 0 0 0,108-89 1 0 0,-145 109-3 0 0,9 9 14 0 0,39-21 41 0 0,196-172-55 0 0,-22 20 44 0 0,1 1 1 0 0,-7 11-43 0 0,28-30 21 0 0,6-6-20 0 0,0 0-1 0 0,0 0 0 0 0,0 0 1 0 0,0 0-1 0 0,0 0 1 0 0,0 0-1 0 0,0 0 0 0 0,0 1 1 0 0,0-1-1 0 0,0 0 0 0 0,0 0 1 0 0,0 0-1 0 0,0 0 1 0 0,0 0-1 0 0,0 0 0 0 0,0 0 1 0 0,0 0-1 0 0,0 0 0 0 0,0 0 1 0 0,0 0-1 0 0,0 0 1 0 0,0 0-1 0 0,0 0 0 0 0,0 0 1 0 0,0 1-1 0 0,0-1 1 0 0,0 0-1 0 0,0 0 0 0 0,0 0 1 0 0,0 0-1 0 0,0 0 0 0 0,0 0 1 0 0,0 0-1 0 0,0 0 1 0 0,0 0-1 0 0,0 0 0 0 0,0 0 1 0 0,0 0-1 0 0,0 0 0 0 0,0 0 1 0 0,0 0-1 0 0,0 1 1 0 0,0-1-1 0 0,0 0 0 0 0,0 0 1 0 0,0 0-1 0 0,0 0 1 0 0,0 0-1 0 0,0 0 0 0 0,0 0 1 0 0,0 0-1 0 0,1 0 0 0 0,-1 0 1 0 0,0 0-1 0 0,0 0 1 0 0,0 0-1 0 0,2 0 1 0 0,0-1 0 0 0,1 1 0 0 0,-1-1 0 0 0,0 1 0 0 0,1-1 0 0 0,-1 0 1 0 0,0 0-1 0 0,0 0 0 0 0,0 0 0 0 0,1-1-1 0 0,28-18-1 0 0,25-23-222 0 0,1-3 223 0 0,9-8-175 0 0,174-127-262 0 0,6 6 163 0 0,-32 23 137 0 0,-50 37-17 0 0,48-18 154 0 0,103-51 3 0 0,-307 179 54 0 0,1 1 1 0 0,0 0-1 0 0,2 0-57 0 0,-8 3 152 0 0,-3 1-7 0 0,0 0 14 0 0,-1 4 62 0 0,-1 2-139 0 0,-1 0-1 0 0,1 0 1 0 0,-1 0-1 0 0,0-1 1 0 0,-1 1-1 0 0,1-1 0 0 0,-2 2-81 0 0,-13 15 278 0 0,-3 2-278 0 0,10-12 39 0 0,-43 46 266 0 0,-62 51-305 0 0,-69 42 126 0 0,-116 97-112 0 0,197-159 14 0 0,-86 71 8 0 0,150-127-32 0 0,-32 26 46 0 0,-24 27-50 0 0,80-68 21 0 0,-6 7-21 0 0,20-22 21 0 0,5-3 1 0 0,2-1-24 0 0,1 0 0 0 0,-1-1 0 0 0,1 1 0 0 0,-1-1 0 0 0,0-1 0 0 0,1 1 0 0 0,-1-1 0 0 0,2-1 2 0 0,79-47-383 0 0,4-8 383 0 0,80-63-327 0 0,-15 11 15 0 0,160-96-136 0 0,-90 61 204 0 0,-5-19 224 0 0,-205 153 20 0 0,23-16 0 0 0,0 1 0 0 0,17-6 0 0 0,-15 9 0 0 0,-2-2 0 0 0,7-8 0 0 0,-38 29 2 0 0,-2 1 12 0 0,0 0 0 0 0,1 0 0 0 0,-1 0-1 0 0,1 0 1 0 0,0 1 0 0 0,0 0 0 0 0,5-1-14 0 0,-9 3 104 0 0,-2 1 107 0 0,-1 3 49 0 0,-1 1-190 0 0,0 0 1 0 0,0-1 0 0 0,0 1-1 0 0,0-1 1 0 0,-1 1 0 0 0,1-1-1 0 0,-3 2-70 0 0,-6 7 211 0 0,-6 4-211 0 0,14-14 17 0 0,-52 46 207 0 0,-82 76 90 0 0,9-3-186 0 0,-58 37-128 0 0,-190 157 10 0 0,281-227-10 0 0,-58 49 0 0 0,120-109 7 0 0,-3 1 46 0 0,-12 15-53 0 0,28-22 12 0 0,14-13-12 0 0,6-9 0 0 0,0 1 0 0 0,0-1 0 0 0,0 0 0 0 0,0 0 0 0 0,0 1 0 0 0,0-1 0 0 0,-1 0 0 0 0,1 0 0 0 0,0 1 0 0 0,0-1 0 0 0,0 0 0 0 0,0 0 0 0 0,0 1 0 0 0,0-1 0 0 0,0 0 0 0 0,0 0 0 0 0,1 1 0 0 0,-1-1 0 0 0,0 0 0 0 0,0 0 0 0 0,0 1 0 0 0,0-1 0 0 0,0 0 0 0 0,0 0 0 0 0,0 1 0 0 0,2-1 0 0 0,-1 1 0 0 0,0-1 0 0 0,0 1 0 0 0,1-1 0 0 0,-1 0 0 0 0,0 1 0 0 0,1-1 0 0 0,-1 0 0 0 0,0 0 0 0 0,1 0 0 0 0,-1 0 0 0 0,0 0 0 0 0,1 0 0 0 0,-1 0 0 0 0,1-1 0 0 0,6 0-12 0 0,-1-1 0 0 0,0 1 0 0 0,0-1 1 0 0,7-3 11 0 0,3-3-146 0 0,10-5 146 0 0,43-28-473 0 0,29-25 473 0 0,-35 24-150 0 0,277-177-725 0 0,-180 117 564 0 0,10-3 44 0 0,110-47 267 0 0,-278 151 71 0 0,-3 1 83 0 0,-1 3 36 0 0,-1 2-141 0 0,0 0-1 0 0,0 0 1 0 0,-1 0 0 0 0,1-1 0 0 0,-1 1 0 0 0,0-1 0 0 0,0 1 0 0 0,-1-1 0 0 0,-1 1-49 0 0,-9 10 203 0 0,-16 10-203 0 0,19-15 43 0 0,-68 58 525 0 0,-60 69-568 0 0,138-136 2 0 0,-191 206 194 0 0,137-148-165 0 0,-44 43 4 0 0,-51 37-24 0 0,125-117 6 0 0,-7 8 19 0 0,-5 8-36 0 0,30-29-3 0 0,7-9 2 0 0,0 0 1 0 0,0 0-1 0 0,-1 0 0 0 0,1 0 1 0 0,0 0-1 0 0,0 1 0 0 0,0-1 1 0 0,0 0-1 0 0,0 0 0 0 0,0 0 1 0 0,0 0-1 0 0,0 0 0 0 0,0 1 1 0 0,0-1-1 0 0,0 0 1 0 0,0 0-1 0 0,0 0 0 0 0,0 0 1 0 0,0 1-1 0 0,0-1 0 0 0,0 0 1 0 0,0 0-1 0 0,0 0 0 0 0,0 0 1 0 0,0 0-1 0 0,0 1 0 0 0,0-1 1 0 0,0 0-1 0 0,0 0 0 0 0,0 0 1 0 0,0 0-1 0 0,0 0 0 0 0,0 1 1 0 0,0-1-1 0 0,1 0 1 0 0,-1 0 0 0 0,2 0-14 0 0,0 1 1 0 0,0-1 0 0 0,0 0 0 0 0,0 0 0 0 0,1 0 0 0 0,-1 0 0 0 0,0 0 0 0 0,0 0 0 0 0,0-1 0 0 0,0 1 0 0 0,1-1 13 0 0,9-2-81 0 0,-1-1 1 0 0,1 0 0 0 0,6-3 80 0 0,34-18-204 0 0,-48 22 187 0 0,111-60-825 0 0,-4-4-1 0 0,55-47 843 0 0,44-31-457 0 0,-147 102 369 0 0,7-4 54 0 0,-61 42 24 0 0,0 0-1 0 0,0 0 0 0 0,1 0 1 0 0,-1 2-1 0 0,10-4 11 0 0,-16 7 89 0 0,-3 0 2 0 0,-1 2 26 0 0,-1 2-34 0 0,-1-1 1 0 0,1 1-1 0 0,0-1 0 0 0,-1 0 0 0 0,0 0 0 0 0,0 0 0 0 0,-1 1-83 0 0,-25 19 439 0 0,1-1-174 0 0,-283 264 702 0 0,175-158-836 0 0,-31 32-19 0 0,99-89-1073 0 0,-19 28 961 0 0,37-35-1083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5:35.161"/>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505 316 1375 0 0,'0'0'214'0'0,"0"0"359"0"0,0 0 163 0 0,0 0 31 0 0,0 0-74 0 0,0 0-340 0 0,-1 1-147 0 0,-5-1-164 0 0,0 2 0 0 0,0-1 0 0 0,1 1 1 0 0,-1-1-1 0 0,1 2 0 0 0,-1-1 0 0 0,1 1 1 0 0,0-1-1 0 0,0 1 0 0 0,0 1 0 0 0,0-1 0 0 0,-1 2-42 0 0,-7 8 60 0 0,1 0-1 0 0,-10 14-59 0 0,-17 31 71 0 0,8-13-34 0 0,-127 165 80 0 0,126-167-117 0 0,-7 9 0 0 0,31-41 0 0 0,-2 0 0 0 0,1 1 0 0 0,-2 4 0 0 0,0 2 1 0 0,4-6 2 0 0,0-1 1 0 0,-1 1-1 0 0,-8 7-3 0 0,30-28 133 0 0,8-11-29 0 0,18-21-104 0 0,-24 24 8 0 0,37-41 4 0 0,34-34 30 0 0,56-35-31 0 0,-100 90-1 0 0,93-75 44 0 0,-18 15-55 0 0,-48 40 56 0 0,40-36 282 0 0,-80 67 394 0 0,34-21-731 0 0,-60 45 61 0 0,-1-1 161 0 0,-3 3-12 0 0,0 0-2 0 0,0 2-166 0 0,-1 0 0 0 0,1 0 0 0 0,-1 0 0 0 0,1 0 0 0 0,-1 0 0 0 0,0 0 0 0 0,0-1 0 0 0,0 1 0 0 0,0 0 0 0 0,0-1 0 0 0,0 1 0 0 0,-1-1 0 0 0,1 1 0 0 0,0-1-42 0 0,-4 4 95 0 0,-29 39 916 0 0,-37 36-1011 0 0,-98 82 466 0 0,-19 17-443 0 0,94-88 45 0 0,-176 148 537 0 0,258-229-495 0 0,10-8-13 0 0,2-2-8 0 0,0 0-1 0 0,3-2-4 0 0,16-12-24 0 0,-1-1-1 0 0,5-5-59 0 0,33-37 96 0 0,-6 7-83 0 0,133-110 37 0 0,-115 103-36 0 0,131-106-14 0 0,67-33 0 0 0,-139 118 80 0 0,-125 77-5 0 0,-2 1 13 0 0,0 0 72 0 0,-1 3 31 0 0,-2 6-66 0 0,-1 0 0 0 0,0 0 0 0 0,0-1 1 0 0,-6 9-126 0 0,-26 34 369 0 0,1-7 147 0 0,-10 8-516 0 0,-17 20 114 0 0,9-5-71 0 0,-26 31 20 0 0,-9 12-18 0 0,-84 94 28 0 0,127-155-61 0 0,-27 29-14 0 0,54-60 2 0 0,1 0 0 0 0,1 1 0 0 0,-12 20 0 0 0,15-19 0 0 0,11-19 0 0 0,2 0 0 0 0,0-1 0 0 0,-1 0 0 0 0,1 1 0 0 0,0-1 0 0 0,0 0 0 0 0,-1 0 0 0 0,1 1 0 0 0,0-1 0 0 0,0 1 0 0 0,-1-1 0 0 0,1 0 0 0 0,0 1 0 0 0,0-1 0 0 0,0 0 0 0 0,0 1 0 0 0,0-1 0 0 0,0 1 0 0 0,-1-1 0 0 0,1 1 0 0 0,0-1 0 0 0,0 0 0 0 0,0 1 0 0 0,0-1 0 0 0,1 1 0 0 0,-1-1-1 0 0,1 1 1 0 0,0-1-1 0 0,0 0 0 0 0,0 1 0 0 0,0-1 0 0 0,0 0 0 0 0,0 0 1 0 0,0 0-1 0 0,0 0 0 0 0,0 0 0 0 0,0 0 0 0 0,0 0 0 0 0,0 0 1 0 0,0 0-1 0 0,0 0 0 0 0,1-1 1 0 0,4 0-9 0 0,0-1 1 0 0,-1 0-1 0 0,1 0 0 0 0,0 0 1 0 0,1-2 8 0 0,29-16-24 0 0,-35 20 24 0 0,47-30 0 0 0,25-22 0 0 0,45-41 0 0 0,-98 77 0 0 0,164-141 25 0 0,71-55 14 0 0,-6 34-39 0 0,-163 118 0 0 0,125-85 0 0 0,-205 141-1 0 0,5-4-11 0 0,-1 1-1 0 0,2 0 0 0 0,-1 0 1 0 0,1 2-1 0 0,1-1 13 0 0,1 2 32 0 0,-14 4-29 0 0,0 0-1 0 0,-1 0 1 0 0,1 0 0 0 0,0 0-1 0 0,0 0 1 0 0,0 0-1 0 0,0 0 1 0 0,0 0 0 0 0,0 0-1 0 0,0 0 1 0 0,0 0-1 0 0,0 0 1 0 0,0 0-1 0 0,0 0 1 0 0,0 0 0 0 0,0 1-1 0 0,0-1 1 0 0,0 0-1 0 0,0 0 1 0 0,0 0-1 0 0,0 0 1 0 0,0 0 0 0 0,0 0-1 0 0,0 0 1 0 0,0 0-1 0 0,0 0 1 0 0,0 0 0 0 0,1 0-1 0 0,-1 0 1 0 0,0 0-1 0 0,0 0 1 0 0,0 0-1 0 0,0 1 1 0 0,0-1 0 0 0,0 0-1 0 0,0 0 1 0 0,0 0-1 0 0,0 0 1 0 0,0 0 0 0 0,0 0-1 0 0,0 0 1 0 0,0 0-1 0 0,0 0 1 0 0,0 0-1 0 0,0 0 1 0 0,0 0 0 0 0,1 0-1 0 0,-1 0 1 0 0,0 0-1 0 0,0 0 1 0 0,0 0-1 0 0,0 0 1 0 0,0 0 0 0 0,0 0-1 0 0,0 0 1 0 0,0 0-1 0 0,0 0 1 0 0,0 0 0 0 0,0 0-1 0 0,0 0 1 0 0,0 0-1 0 0,0 0-2 0 0,0 3 42 0 0,-1 0 0 0 0,0 0 0 0 0,-1-1 0 0 0,1 1 0 0 0,0 0 0 0 0,-1 0 0 0 0,-1 1-42 0 0,-15 19 190 0 0,8-11-103 0 0,-122 142 525 0 0,-11-7-461 0 0,58-67-140 0 0,-16 18-12 0 0,31-25 20 0 0,-106 105 26 0 0,115-120-41 0 0,-229 225 56 0 0,236-230-60 0 0,53-52 1 0 0,0 0 0 0 0,0 0 0 0 0,-1 0 1 0 0,1 0-1 0 0,1 0 0 0 0,-1 0 0 0 0,0 0 0 0 0,0 0 0 0 0,0 1 0 0 0,0-1-1 0 0,3-2 4 0 0,0 1 0 0 0,-1 0 1 0 0,1-1-1 0 0,-1 0 0 0 0,1 1 1 0 0,-1-1-1 0 0,1 0 0 0 0,-1 0 0 0 0,1 0 1 0 0,-1 0-5 0 0,23-15 5 0 0,-1-1 1 0 0,11-11-6 0 0,44-43-2 0 0,-46 41 3 0 0,419-366-1 0 0,-266 238 0 0 0,176-142 0 0 0,-72 80 0 0 0,-271 207 27 0 0,1 0 0 0 0,0 2 1 0 0,6-4-28 0 0,-23 14 85 0 0,-2 1 11 0 0,-1 3-7 0 0,-4 6 5 0 0,0 0 0 0 0,-1-1-1 0 0,0 0 1 0 0,0 0-1 0 0,-2 1-93 0 0,-38 37 343 0 0,17-18-200 0 0,-96 93 81 0 0,-98 103-130 0 0,141-132-58 0 0,-75 79-12 0 0,-8-8 34 0 0,96-103-47 0 0,-54 51-12 0 0,60-52 1 0 0,12-12 0 0 0,2 3 0 0 0,-1 5 0 0 0,50-55 0 0 0,-5 6 0 0 0,5-6 0 0 0,0 0 0 0 0,0 0 0 0 0,0 0 0 0 0,0 0 0 0 0,0 0 0 0 0,0 0 0 0 0,0 0 0 0 0,0 0 0 0 0,0 0 0 0 0,0 0 0 0 0,0 0 0 0 0,0 0 0 0 0,0 0 0 0 0,1 0 0 0 0,-1 0 0 0 0,0 0 0 0 0,0 0 0 0 0,0 0 0 0 0,0 0 0 0 0,0 0 0 0 0,0 0 0 0 0,0 0 0 0 0,0 0 0 0 0,0 0 0 0 0,0 0 0 0 0,0 0 0 0 0,0 0 0 0 0,0 1 0 0 0,0-1 0 0 0,0 0 0 0 0,0 0 0 0 0,0 0 0 0 0,0 0 0 0 0,0 0 0 0 0,0 0 0 0 0,0 0 0 0 0,0 0 0 0 0,0 0 0 0 0,0 0 0 0 0,0 0 0 0 0,0 0 0 0 0,0 0 0 0 0,0 0 0 0 0,0 0 0 0 0,0 0 0 0 0,0 0 0 0 0,0 0 0 0 0,0 0 0 0 0,0 0 0 0 0,0 0 0 0 0,0 0 0 0 0,0 0 0 0 0,0 0 0 0 0,0 0 0 0 0,4-2-4 0 0,0 0 1 0 0,0 0-1 0 0,0-1 0 0 0,0 1 0 0 0,-1-1 4 0 0,27-21-62 0 0,-21 16 38 0 0,108-88-20 0 0,85-72-29 0 0,-4-8 39 0 0,-158 138 34 0 0,61-57 0 0 0,12-2 0 0 0,44-17-25 0 0,4 8-14 0 0,-77 52 31 0 0,-18 8 8 0 0,-48 33 0 0 0,-18 12 1 0 0,1 1 1 0 0,0-1-1 0 0,0 0 0 0 0,0 1 0 0 0,0-1 0 0 0,0 0 1 0 0,0 1-1 0 0,0-1 0 0 0,1 1 0 0 0,-1 0-1 0 0,-1 0 5 0 0,0 1-1 0 0,0 0 0 0 0,0-1 1 0 0,0 1-1 0 0,-1-1 1 0 0,1 1-1 0 0,0-1 0 0 0,0 1 1 0 0,0 0-1 0 0,-1-1 1 0 0,1 1-1 0 0,0-1 0 0 0,0 1 1 0 0,-1-1-1 0 0,1 1 1 0 0,0-1-1 0 0,-1 1-4 0 0,-7 11 120 0 0,0 0 1 0 0,-1 0 0 0 0,-6 5-121 0 0,-32 32 241 0 0,36-38-196 0 0,-44 43 37 0 0,-83 87 32 0 0,-35 50-61 0 0,35-28-44 0 0,-8 8 46 0 0,119-142-55 0 0,-115 126 0 0 0,104-113 0 0 0,7-9 0 0 0,3 1 0 0 0,-20 30 0 0 0,47-63 0 0 0,1-1 0 0 0,-1 0 0 0 0,1 1 0 0 0,0-1 0 0 0,-1 1 0 0 0,1-1 0 0 0,0 1 0 0 0,-1-1 0 0 0,1 1 0 0 0,0-1 0 0 0,0 1 0 0 0,0-1 0 0 0,-1 1 0 0 0,1 0 0 0 0,0-1 0 0 0,0 1 0 0 0,0-1 0 0 0,0 1 0 0 0,1-1 0 0 0,0 0 0 0 0,0 0 0 0 0,1-1 0 0 0,-1 1 0 0 0,0 0 0 0 0,0 0 0 0 0,0-1 0 0 0,0 1 0 0 0,0-1 0 0 0,0 1 0 0 0,0-1 0 0 0,32-14-69 0 0,-2-2-1 0 0,0-1 1 0 0,19-14 69 0 0,13-16-160 0 0,5-8 160 0 0,308-253-16 0 0,-147 128 16 0 0,171-134-12 0 0,-326 259-48 0 0,63-36 60 0 0,-112 77 0 0 0,-6 3 0 0 0,18-7 0 0 0,-29 15 0 0 0,-8 4 0 0 0,0 0 0 0 0,0 0 0 0 0,0 0 0 0 0,0 0 0 0 0,0 0 0 0 0,0 0 0 0 0,0 0 0 0 0,0 0 0 0 0,1 0 0 0 0,-1 0 0 0 0,0 0 0 0 0,0 0 1 0 0,0 0-1 0 0,0 0 0 0 0,0 0 0 0 0,0 0 0 0 0,0 0 0 0 0,0 0 0 0 0,0 0 0 0 0,0 0 0 0 0,0 0 0 0 0,0 0 0 0 0,0 0 0 0 0,0 0 0 0 0,0 0 0 0 0,0 0 0 0 0,0 0 0 0 0,0 0 0 0 0,0 0 0 0 0,0 0 0 0 0,0 0 0 0 0,0 0 0 0 0,0 0 0 0 0,0 0 0 0 0,0 0 0 0 0,0 0 0 0 0,0 0 0 0 0,0 0 0 0 0,0 0 0 0 0,0 0 0 0 0,1 1 0 0 0,-1-1 0 0 0,0 0 0 0 0,0 0 0 0 0,0 0 0 0 0,0 0 0 0 0,0 0 0 0 0,0 0 0 0 0,0 0 0 0 0,0 0 0 0 0,0 0 0 0 0,0 0 0 0 0,0 0 0 0 0,0 0 0 0 0,0 0 0 0 0,0 0 0 0 0,0 0 0 0 0,0 0 0 0 0,0 0 0 0 0,0 0 0 0 0,0 0 0 0 0,0 0 0 0 0,0 0 0 0 0,0 0 0 0 0,0 0 0 0 0,0 0 0 0 0,0 0 0 0 0,-1 0 0 0 0,1 0 0 0 0,0 1 0 0 0,-5 5 7 0 0,4-6-4 0 0,-188 199 705 0 0,24-9-563 0 0,74-85-65 0 0,-75 65-80 0 0,82-93 0 0 0,-46 44 0 0 0,109-101 2 0 0,-89 88 32 0 0,6 3-6 0 0,82-85-28 0 0,-54 65 0 0 0,68-80-1 0 0,8-11 1 0 0,-1 0-1 0 0,1 0 1 0 0,0 0-1 0 0,0 0 1 0 0,0 1 0 0 0,0-1-1 0 0,0 0 1 0 0,-1 0 0 0 0,1 0-1 0 0,0 1 1 0 0,0-1-1 0 0,0 0 1 0 0,0 0 0 0 0,0 1-1 0 0,0-1 1 0 0,0 0 0 0 0,0 0-1 0 0,0 0 1 0 0,0 1-1 0 0,0-1 1 0 0,0 0 0 0 0,0 0-1 0 0,0 1 1 0 0,0-1 0 0 0,0 0 0 0 0,1 0-2 0 0,-1 0 1 0 0,1 0-1 0 0,-1 0 0 0 0,1 0 1 0 0,-1 0-1 0 0,1 0 1 0 0,-1 0-1 0 0,0 0 1 0 0,1 0-1 0 0,-1-1 1 0 0,1 1-1 0 0,-1 0 1 0 0,1 0-1 0 0,0-1 2 0 0,13-7-21 0 0,10-7-22 0 0,-1-1 0 0 0,4-5 43 0 0,44-39-129 0 0,-50 41 103 0 0,251-212-168 0 0,-21 15 195 0 0,-27 23 1 0 0,10 13-65 0 0,-158 127 51 0 0,81-57 12 0 0,-120 82 0 0 0,29-21 0 0 0,8 0 0 0 0,-65 43 0 0 0,1 1 0 0 0,0 0 0 0 0,5-1 0 0 0,-9 4 0 0 0,-5 2 0 0 0,-1 0 0 0 0,0 0 0 0 0,0 0 0 0 0,0 0 0 0 0,0 0 0 0 0,0 0 0 0 0,0 0 0 0 0,0 0 0 0 0,1 0 0 0 0,-1 0 0 0 0,0 0 0 0 0,0 0 0 0 0,0 0 0 0 0,0 0 0 0 0,0 0 0 0 0,0 0 0 0 0,0 0 0 0 0,1 0 0 0 0,-1 0 0 0 0,0 0 0 0 0,0 1 0 0 0,0-1 0 0 0,0 0 0 0 0,0 0 0 0 0,0 0 0 0 0,0 0 0 0 0,0 0 0 0 0,1 0 0 0 0,-1 0 0 0 0,0 0 0 0 0,0 0 0 0 0,0 1 2 0 0,0 0-1 0 0,0 1 1 0 0,0-1-1 0 0,0 0 1 0 0,-1 0-1 0 0,1 0 1 0 0,0 0-1 0 0,0 0 1 0 0,-1 0 0 0 0,1 0-1 0 0,-1 0 1 0 0,1 0-1 0 0,0-1 1 0 0,-1 2-2 0 0,-10 16 65 0 0,11-17-61 0 0,-10 13 55 0 0,1-1 0 0 0,-2 0 0 0 0,0-1 0 0 0,-1 1-59 0 0,-9 9 83 0 0,-162 169 157 0 0,1-2-66 0 0,107-104-159 0 0,-23 25 24 0 0,-54 68-29 0 0,30-27-10 0 0,116-144 0 0 0,-9 11 0 0 0,0 3 0 0 0,11-15 0 0 0,1-1 0 0 0,-1 1 0 0 0,1 0 0 0 0,1 0 0 0 0,-1 0 0 0 0,1 1 0 0 0,0 2 0 0 0,2-9 0 0 0,0 1 0 0 0,0-1 0 0 0,0 0 0 0 0,0 0 0 0 0,0 1 0 0 0,0-1 0 0 0,0 0 0 0 0,0 0 0 0 0,0 1 0 0 0,0-1 0 0 0,0 0 0 0 0,1 0 0 0 0,-1 1 0 0 0,0-1 0 0 0,0 0 0 0 0,0 0 0 0 0,0 1 0 0 0,0-1 0 0 0,1 0 0 0 0,-1 0 0 0 0,0 0 0 0 0,0 1 0 0 0,2-1 0 0 0,-1 0 0 0 0,0 0 0 0 0,0 0 0 0 0,0 0 0 0 0,1 1 0 0 0,-1-2 0 0 0,0 1 0 0 0,0 0 0 0 0,1 0 0 0 0,-1 0 0 0 0,0-1 0 0 0,0 1 0 0 0,0 0 0 0 0,0-1 0 0 0,1 0 0 0 0,10-4-25 0 0,0-1 1 0 0,0 0-1 0 0,-1-1 0 0 0,0 0 0 0 0,8-7 25 0 0,39-30-108 0 0,17-14 22 0 0,119-91 68 0 0,-132 105 18 0 0,106-79 0 0 0,-32 16-17 0 0,167-124-38 0 0,-32 52 55 0 0,-165 110-30 0 0,5-4-4 0 0,-68 48 35 0 0,-14 9 9 0 0,-27 15 13 0 0,-4 4 7 0 0,-15 23 180 0 0,-2-2 0 0 0,-1 0 0 0 0,-11 10-210 0 0,-72 66 333 0 0,51-52-298 0 0,-342 352 82 0 0,129-127-65 0 0,155-163-51 0 0,76-76-1 0 0,8-9 0 0 0,1 1 0 0 0,-1 5 0 0 0,11-9 0 0 0,11-14 0 0 0,4-8 0 0 0,0 0 0 0 0,-1 0 0 0 0,1 1 0 0 0,0-1 0 0 0,0 0 0 0 0,0 0 0 0 0,0 0 0 0 0,0 0 0 0 0,0 0 0 0 0,0 1 0 0 0,0-1 0 0 0,0 0 0 0 0,0 0 0 0 0,0 0 0 0 0,0 0 0 0 0,0 1 0 0 0,0-1 0 0 0,0 0 0 0 0,0 0 0 0 0,0 0 0 0 0,0 0 0 0 0,0 0 0 0 0,0 1 0 0 0,1-1 0 0 0,-1 0 0 0 0,0 0 0 0 0,0 0 0 0 0,0 0 0 0 0,0 0 0 0 0,0 1 0 0 0,2-1-1 0 0,-1 0-1 0 0,1 0 1 0 0,-1 0-1 0 0,1 0 1 0 0,-1-1 0 0 0,1 1-1 0 0,-1 0 1 0 0,1-1-1 0 0,-1 1 1 0 0,0-1-1 0 0,1 1 1 0 0,0-1 1 0 0,20-9-56 0 0,0 0 0 0 0,0-1 1 0 0,-1-2-1 0 0,7-5 56 0 0,79-63-68 0 0,49-48-5 0 0,56-45 22 0 0,174-141 51 0 0,-225 182-23 0 0,-53 45-18 0 0,-87 70 41 0 0,19-15 0 0 0,34-22 0 0 0,-60 46 15 0 0,-12 8 54 0 0,-4 4-1 0 0,-37 40 435 0 0,-12 9-503 0 0,-15 17 253 0 0,-72 86-131 0 0,-64 70-36 0 0,172-194-78 0 0,-140 150-4 0 0,86-89-4 0 0,-74 85 0 0 0,89-84 0 0 0,36-46 0 0 0,17-26 0 0 0,15-20 0 0 0,1-1 0 0 0,0 0 0 0 0,-1 1 0 0 0,1-1 0 0 0,0 1 0 0 0,0-1 0 0 0,-1 1 0 0 0,1-1 0 0 0,0 1 0 0 0,0-1 0 0 0,0 1 0 0 0,0-1 0 0 0,0 1 0 0 0,-1-1 0 0 0,1 1 0 0 0,0-1 0 0 0,0 1 0 0 0,0-1 0 0 0,0 1 0 0 0,1-1 0 0 0,-1 1 0 0 0,0-1 0 0 0,0 1 0 0 0,0-1 0 0 0,1 1 0 0 0,-1-1 0 0 0,1 0 0 0 0,0 0 0 0 0,-1 1 0 0 0,1-1 0 0 0,0 0 0 0 0,-1 0 0 0 0,1 0 0 0 0,0 0 0 0 0,-1 0 0 0 0,1 0 0 0 0,0 0 0 0 0,0 0 0 0 0,-1 0 0 0 0,1 0 0 0 0,0 0 0 0 0,-1 0 0 0 0,1-1 0 0 0,0 1 0 0 0,4-1-5 0 0,0-1 1 0 0,0 0-1 0 0,0 0 0 0 0,0 0 1 0 0,0 0-1 0 0,0-2 5 0 0,12-6-82 0 0,2-3 82 0 0,168-133-209 0 0,-74 56 195 0 0,-98 78 10 0 0,270-214-59 0 0,-189 147 63 0 0,196-158 0 0 0,-245 200 0 0 0,186-134 0 0 0,-190 142 0 0 0,-2 1 0 0 0,8-2 0 0 0,-42 27 0 0 0,-7 3 0 0 0,0-1 0 0 0,0 1 0 0 0,0 0 0 0 0,0 0 0 0 0,0 0 0 0 0,0 0 0 0 0,0 0 0 0 0,1 0 0 0 0,-1 0 0 0 0,0 0 0 0 0,0 0 0 0 0,0 0 0 0 0,0 0 0 0 0,0 0 0 0 0,0 0 0 0 0,0 0 0 0 0,0 0 0 0 0,1 0 0 0 0,-1 0 0 0 0,0 0 0 0 0,0 0 0 0 0,0 0 0 0 0,0 0 0 0 0,0 0 0 0 0,0 0 0 0 0,0 0 0 0 0,0 0 0 0 0,0 1 0 0 0,1-1 0 0 0,-1 0 0 0 0,0 0 0 0 0,0 0 0 0 0,0 0 0 0 0,0 0 0 0 0,0 0 0 0 0,0 0 0 0 0,0 1 0 0 0,0 0 0 0 0,0 0 0 0 0,0 0 0 0 0,-1 0 0 0 0,1 0 0 0 0,0 0 0 0 0,-1 0 0 0 0,1 0 0 0 0,-1 0 0 0 0,1 0 0 0 0,-1 0 0 0 0,1 0 0 0 0,-1 0 0 0 0,0 0 0 0 0,-14 18 0 0 0,11-13 0 0 0,-4 4 3 0 0,-25 32 241 0 0,-31 31-244 0 0,41-49 58 0 0,-121 127 120 0 0,-65 95-98 0 0,63-72-43 0 0,65-75-39 0 0,-1 1 15 0 0,23-33 11 0 0,-48 57 5 0 0,88-98-29 0 0,14-16 0 0 0,5-9 0 0 0,0-1 0 0 0,0 0 0 0 0,0 1 0 0 0,0-1 0 0 0,0 0 0 0 0,-1 1 0 0 0,1-1 0 0 0,0 0 0 0 0,0 1 0 0 0,0-1 0 0 0,0 0 0 0 0,0 0 0 0 0,1 1 0 0 0,-1-1 0 0 0,0 0 0 0 0,0 1 0 0 0,0-1 0 0 0,0 0 0 0 0,0 1 0 0 0,0-1 0 0 0,0 0 0 0 0,1 0 0 0 0,-1 1 0 0 0,1-1 0 0 0,0 1 0 0 0,0 0 0 0 0,0-1 0 0 0,0 0 0 0 0,1 1 0 0 0,-1-1 0 0 0,0 1 0 0 0,0-1 0 0 0,1 0 0 0 0,-1 0 0 0 0,0 0 0 0 0,1 0 0 0 0,-1 0 0 0 0,0 0 0 0 0,0 0 0 0 0,1 0 0 0 0,-1-1 0 0 0,1 1 0 0 0,4-2-6 0 0,1 1 1 0 0,-1-1-1 0 0,1 0 0 0 0,-1-1 0 0 0,0 0 0 0 0,5-3 6 0 0,9-6-97 0 0,9-7 97 0 0,42-35-114 0 0,48-46-32 0 0,154-120 82 0 0,-106 100 64 0 0,89-68 0 0 0,-200 144 0 0 0,109-81 0 0 0,-140 109-3 0 0,0 0 0 0 0,1 2 0 0 0,1 1 0 0 0,22-7 3 0 0,-48 19-2 0 0,-1 1-1 0 0,1 0 1 0 0,0-1-1 0 0,-1 1 1 0 0,1 0-1 0 0,0 0 1 0 0,-1-1-1 0 0,1 1 0 0 0,0 0 1 0 0,0 0-1 0 0,-1 0 1 0 0,1 0-1 0 0,0 0 1 0 0,-1 0-1 0 0,1 0 1 0 0,0 0-1 0 0,0 0 1 0 0,-1 1-1 0 0,1-1 3 0 0,0 1 0 0 0,-1-1-1 0 0,0 1 1 0 0,1 0-1 0 0,-1-1 0 0 0,0 1 1 0 0,0 0-1 0 0,1-1 1 0 0,-1 1-1 0 0,0 0 1 0 0,0 0-1 0 0,0-1 0 0 0,0 1 1 0 0,0 0-1 0 0,0-1 1 0 0,0 1-1 0 0,0 0 1 0 0,0 0-1 0 0,-1-1 0 0 0,1 1 1 0 0,0 0-1 0 0,0-1 1 0 0,-1 1-1 0 0,1 0 1 0 0,-2 3 5 0 0,1 0-1 0 0,-1 1 0 0 0,-2 1-4 0 0,-7 12 61 0 0,-8 8-61 0 0,3-3 27 0 0,-181 245 607 0 0,56-78-396 0 0,133-179-233 0 0,-40 56 13 0 0,-3 11-18 0 0,44-66 7 0 0,0 0-1 0 0,1 1 1 0 0,1 0 0 0 0,0 0-1 0 0,0 0 1 0 0,1 0 0 0 0,1 1-1 0 0,0 2-6 0 0,3-13 0 0 0,0-1 0 0 0,-1 1 0 0 0,1-1 0 0 0,0 0 0 0 0,0 1 0 0 0,1-1 0 0 0,-1 1 0 0 0,1-1 0 0 0,-1 0 0 0 0,1 1 0 0 0,0-1 0 0 0,-1 0 0 0 0,1 0 0 0 0,0-1 0 0 0,0 0 0 0 0,-1 0 0 0 0,1 0 0 0 0,0 0 0 0 0,0 1 0 0 0,0-1 0 0 0,0 0 0 0 0,0 0 0 0 0,0-1 0 0 0,1 1 0 0 0,-1 0 0 0 0,0 0 0 0 0,0-1 0 0 0,1 1 0 0 0,-1 0 0 0 0,0-1 0 0 0,1 1 0 0 0,0-1 0 0 0,3 1-5 0 0,0 0-1 0 0,-1-1 1 0 0,1 1-1 0 0,0-1 1 0 0,-1 0-1 0 0,1 0 1 0 0,0-1-1 0 0,-1 0 1 0 0,4 0 5 0 0,6-3-23 0 0,0 0-1 0 0,8-5 24 0 0,62-28-219 0 0,39-26 219 0 0,-108 55-18 0 0,69-39-20 0 0,-15 9-143 0 0,49-19 181 0 0,-100 49-107 0 0,45-17 114 0 0,-49 20-494 0 0,1 0 0 0 0,0 2 0 0 0,5-1 487 0 0,8 1-1487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4:18.75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164 264 6447 0 0,'0'0'499'0'0,"0"0"-146"0"0,0 0 613 0 0,0 0 303 0 0,0 0 62 0 0,0 0-149 0 0,0 0-668 0 0,0 0-290 0 0,0 0-58 0 0,-1 2-20 0 0,-1 3-114 0 0,-1 0 0 0 0,-1 0 1 0 0,1 0-1 0 0,0-1 1 0 0,-3 3-33 0 0,-9 11 68 0 0,-12 20-50 0 0,-44 63 34 0 0,43-65 182 0 0,27-35-158 0 0,1-1 16 0 0,0 0 4 0 0,2 1 0 0 0,0 0-71 0 0,1 0-1 0 0,-1-1 0 0 0,0 1 0 0 0,1-1 1 0 0,-1 0-1 0 0,1 0 0 0 0,-1 0 1 0 0,0 0-1 0 0,1 0 0 0 0,-1 0 0 0 0,0 0 1 0 0,1-1-1 0 0,-1 0 0 0 0,0 1 1 0 0,1-1-1 0 0,1-1-24 0 0,5-2 93 0 0,1-1 0 0 0,-1 0 0 0 0,3-2-93 0 0,-10 5 11 0 0,58-38 342 0 0,19-20-353 0 0,-45 34 4 0 0,4-4 92 0 0,-2-1-1 0 0,-1-2 1 0 0,23-30-96 0 0,-43 46 155 0 0,-14 15-66 0 0,-1 2-8 0 0,0 0 34 0 0,-2 0 144 0 0,1-1-211 0 0,-1 0 0 0 0,0 0 0 0 0,1 1 0 0 0,-1-1 0 0 0,0 1 0 0 0,0-1 0 0 0,1 1-1 0 0,-1 0 1 0 0,0 0 0 0 0,0 0 0 0 0,0 0 0 0 0,1 0 0 0 0,-1 0 0 0 0,0 0 0 0 0,0 0 0 0 0,0 1 0 0 0,1-1 0 0 0,-1 1 0 0 0,0 0 0 0 0,1-1 0 0 0,-1 1 0 0 0,0 0 0 0 0,0 0-48 0 0,-5 4 113 0 0,-1 0-1 0 0,1 0 0 0 0,-1 1 0 0 0,-1 2-112 0 0,2-2 90 0 0,-14 11 73 0 0,3-3-140 0 0,1 1-1 0 0,-3 5-22 0 0,-12 15-24 0 0,1 2 0 0 0,2 2 0 0 0,0 3 24 0 0,17-22-3 0 0,2 0 0 0 0,0 1 0 0 0,1 0 0 0 0,-2 11 3 0 0,11-32-1 0 0,0 0-1 0 0,0 0 0 0 0,0 1 1 0 0,0-1-1 0 0,0 0 1 0 0,0 0-1 0 0,0 0 0 0 0,0 0 1 0 0,0 1-1 0 0,0-1 1 0 0,0 0-1 0 0,0 0 0 0 0,0 0 1 0 0,0 0-1 0 0,0 1 1 0 0,0-1-1 0 0,0 0 0 0 0,0 0 1 0 0,0 0-1 0 0,0 0 1 0 0,0 1-1 0 0,0-1 0 0 0,0 0 1 0 0,0 0-1 0 0,0 0 1 0 0,0 0-1 0 0,0 0 0 0 0,0 1 1 0 0,1-1-1 0 0,-1 0 2 0 0,0 1-11 0 0,1 0 0 0 0,0 1 0 0 0,0-1 0 0 0,0 0 0 0 0,-1 0 0 0 0,1 1 0 0 0,0-1 0 0 0,1 0 0 0 0,-1 0-1 0 0,0 0 1 0 0,0 0 0 0 0,0-1 0 0 0,1 1 0 0 0,-1 0 0 0 0,0 0 0 0 0,1-1 0 0 0,-1 1 0 0 0,0-1 0 0 0,1 1 0 0 0,-1-1 0 0 0,1 0 0 0 0,-1 1-1 0 0,1-1 1 0 0,-1 0 0 0 0,1 0 0 0 0,-1 0 11 0 0,2-1-39 0 0,0 1-1 0 0,0-1 1 0 0,0 0-1 0 0,0 0 1 0 0,0 0-1 0 0,0 0 1 0 0,-1 0-1 0 0,1-1 40 0 0,22-14-229 0 0,-8 4 113 0 0,28-18-119 0 0,15-16 235 0 0,4-2-73 0 0,91-70 62 0 0,-112 85 11 0 0,7-7 0 0 0,-1-2 0 0 0,5-7 0 0 0,-22 14 12 0 0,-6 7 54 0 0,25-20-66 0 0,-49 46 93 0 0,-2 2 120 0 0,-2-1 27 0 0,1 1-217 0 0,0 0 0 0 0,0-1 0 0 0,0 1-1 0 0,1 0 1 0 0,-1 0 0 0 0,0 0 0 0 0,0-1-1 0 0,0 1 1 0 0,0 0 0 0 0,0 0 0 0 0,0 0 0 0 0,0 0-1 0 0,0 1 1 0 0,0-1 0 0 0,1 0 0 0 0,-1 0-1 0 0,0 1 1 0 0,0-1 0 0 0,0 0 0 0 0,0 1 0 0 0,0-1-1 0 0,1 1 1 0 0,-1-1 0 0 0,0 1-23 0 0,-3 2 112 0 0,0 0 0 0 0,0 0 0 0 0,1 1 0 0 0,-2 1-112 0 0,-2 3 135 0 0,-16 15 242 0 0,-102 99-4 0 0,-1 2-251 0 0,84-82-68 0 0,-112 124 626 0 0,137-147-392 0 0,1 1 0 0 0,1 0 0 0 0,-12 23-288 0 0,26-42 14 0 0,1 0 0 0 0,-1-1 0 0 0,1 1 0 0 0,0 0-1 0 0,-1 0 1 0 0,1 0 0 0 0,0 0 0 0 0,0 0 0 0 0,-1 0 0 0 0,1 0-1 0 0,0 0 1 0 0,0 0 0 0 0,0 1-14 0 0,0-1 2 0 0,1-1 0 0 0,-1 1 0 0 0,0 0 0 0 0,1-1 0 0 0,-1 1 0 0 0,0-1 0 0 0,1 1 0 0 0,-1-1 0 0 0,1 1 0 0 0,-1-1 0 0 0,0 1-1 0 0,1-1 1 0 0,-1 0 0 0 0,1 1 0 0 0,0-1 0 0 0,-1 1 0 0 0,1-1 0 0 0,-1 0 0 0 0,1 0 0 0 0,0 1-2 0 0,1 0-5 0 0,0-1 1 0 0,1 1-1 0 0,-1-1 0 0 0,0 1 1 0 0,0-1-1 0 0,1 0 5 0 0,1 1-26 0 0,1-2 1 0 0,-1 1-1 0 0,1 0 1 0 0,-1-1-1 0 0,0 0 0 0 0,1 0 1 0 0,-1 0-1 0 0,0-1 1 0 0,1 0-1 0 0,-1 1 1 0 0,4-4 25 0 0,6-3-55 0 0,-1 0 0 0 0,11-10 55 0 0,102-74-158 0 0,-86 64 140 0 0,44-37 18 0 0,-39 30 0 0 0,38-24 0 0 0,64-38 0 0 0,-129 85 0 0 0,-6 6 16 0 0,-10 5 66 0 0,-3 3 22 0 0,0 0-92 0 0,-5 11 160 0 0,0 1 1 0 0,-1-2 0 0 0,0 1-1 0 0,-9 11-172 0 0,-166 224 648 0 0,129-176-648 0 0,-15 24 0 0 0,47-65 10 0 0,11-18 3 0 0,1 1 1 0 0,1 0 0 0 0,0 1-1 0 0,-3 7-13 0 0,11-20 0 0 0,-1 0 0 0 0,0 1 0 0 0,1-1 0 0 0,-1 0 0 0 0,1 1 0 0 0,0-1 0 0 0,0 10-19 0 0,0-12 15 0 0,0 0-1 0 0,0 1 0 0 0,0-1 0 0 0,0 0 1 0 0,0 0-1 0 0,0 0 0 0 0,1 1 0 0 0,-1-1 1 0 0,0 0-1 0 0,0 0 0 0 0,0 0 0 0 0,0 1 1 0 0,0-1-1 0 0,0 0 0 0 0,0 0 0 0 0,1 0 1 0 0,-1 0-1 0 0,0 1 0 0 0,0-1 0 0 0,0 0 1 0 0,1 0 3 0 0,2 4-243 0 0,1-1 0 0 0,0 1 0 0 0,1-1 0 0 0,0 1 244 0 0,-3-3-754 0 0,0 0 0 0 0,0 0 1 0 0,0 0-1 0 0,1 0 1 0 0,-1 0-1 0 0,0 0 1 0 0,2-1 753 0 0,15 2-6694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4:18.75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164 264 6447 0 0,'0'0'499'0'0,"0"0"-146"0"0,0 0 613 0 0,0 0 303 0 0,0 0 62 0 0,0 0-149 0 0,0 0-668 0 0,0 0-290 0 0,0 0-58 0 0,-1 2-20 0 0,-1 3-114 0 0,-1 0 0 0 0,-1 0 1 0 0,1 0-1 0 0,0-1 1 0 0,-3 3-33 0 0,-9 11 68 0 0,-12 20-50 0 0,-44 63 34 0 0,43-65 182 0 0,27-35-158 0 0,1-1 16 0 0,0 0 4 0 0,2 1 0 0 0,0 0-71 0 0,1 0-1 0 0,-1-1 0 0 0,0 1 0 0 0,1-1 1 0 0,-1 0-1 0 0,1 0 0 0 0,-1 0 1 0 0,0 0-1 0 0,1 0 0 0 0,-1 0 0 0 0,0 0 1 0 0,1-1-1 0 0,-1 0 0 0 0,0 1 1 0 0,1-1-1 0 0,1-1-24 0 0,5-2 93 0 0,1-1 0 0 0,-1 0 0 0 0,3-2-93 0 0,-10 5 11 0 0,58-38 342 0 0,19-20-353 0 0,-45 34 4 0 0,4-4 92 0 0,-2-1-1 0 0,-1-2 1 0 0,23-30-96 0 0,-43 46 155 0 0,-14 15-66 0 0,-1 2-8 0 0,0 0 34 0 0,-2 0 144 0 0,1-1-211 0 0,-1 0 0 0 0,0 0 0 0 0,1 1 0 0 0,-1-1 0 0 0,0 1 0 0 0,0-1 0 0 0,1 1-1 0 0,-1 0 1 0 0,0 0 0 0 0,0 0 0 0 0,0 0 0 0 0,1 0 0 0 0,-1 0 0 0 0,0 0 0 0 0,0 0 0 0 0,0 1 0 0 0,1-1 0 0 0,-1 1 0 0 0,0 0 0 0 0,1-1 0 0 0,-1 1 0 0 0,0 0 0 0 0,0 0-48 0 0,-5 4 113 0 0,-1 0-1 0 0,1 0 0 0 0,-1 1 0 0 0,-1 2-112 0 0,2-2 90 0 0,-14 11 73 0 0,3-3-140 0 0,1 1-1 0 0,-3 5-22 0 0,-12 15-24 0 0,1 2 0 0 0,2 2 0 0 0,0 3 24 0 0,17-22-3 0 0,2 0 0 0 0,0 1 0 0 0,1 0 0 0 0,-2 11 3 0 0,11-32-1 0 0,0 0-1 0 0,0 0 0 0 0,0 1 1 0 0,0-1-1 0 0,0 0 1 0 0,0 0-1 0 0,0 0 0 0 0,0 0 1 0 0,0 1-1 0 0,0-1 1 0 0,0 0-1 0 0,0 0 0 0 0,0 0 1 0 0,0 0-1 0 0,0 1 1 0 0,0-1-1 0 0,0 0 0 0 0,0 0 1 0 0,0 0-1 0 0,0 0 1 0 0,0 1-1 0 0,0-1 0 0 0,0 0 1 0 0,0 0-1 0 0,0 0 1 0 0,0 0-1 0 0,0 0 0 0 0,0 1 1 0 0,1-1-1 0 0,-1 0 2 0 0,0 1-11 0 0,1 0 0 0 0,0 1 0 0 0,0-1 0 0 0,0 0 0 0 0,-1 0 0 0 0,1 1 0 0 0,0-1 0 0 0,1 0 0 0 0,-1 0-1 0 0,0 0 1 0 0,0 0 0 0 0,0-1 0 0 0,1 1 0 0 0,-1 0 0 0 0,0 0 0 0 0,1-1 0 0 0,-1 1 0 0 0,0-1 0 0 0,1 1 0 0 0,-1-1 0 0 0,1 0 0 0 0,-1 1-1 0 0,1-1 1 0 0,-1 0 0 0 0,1 0 0 0 0,-1 0 11 0 0,2-1-39 0 0,0 1-1 0 0,0-1 1 0 0,0 0-1 0 0,0 0 1 0 0,0 0-1 0 0,0 0 1 0 0,-1 0-1 0 0,1-1 40 0 0,22-14-229 0 0,-8 4 113 0 0,28-18-119 0 0,15-16 235 0 0,4-2-73 0 0,91-70 62 0 0,-112 85 11 0 0,7-7 0 0 0,-1-2 0 0 0,5-7 0 0 0,-22 14 12 0 0,-6 7 54 0 0,25-20-66 0 0,-49 46 93 0 0,-2 2 120 0 0,-2-1 27 0 0,1 1-217 0 0,0 0 0 0 0,0-1 0 0 0,0 1-1 0 0,1 0 1 0 0,-1 0 0 0 0,0 0 0 0 0,0-1-1 0 0,0 1 1 0 0,0 0 0 0 0,0 0 0 0 0,0 0 0 0 0,0 0-1 0 0,0 1 1 0 0,0-1 0 0 0,1 0 0 0 0,-1 0-1 0 0,0 1 1 0 0,0-1 0 0 0,0 0 0 0 0,0 1 0 0 0,0-1-1 0 0,1 1 1 0 0,-1-1 0 0 0,0 1-23 0 0,-3 2 112 0 0,0 0 0 0 0,0 0 0 0 0,1 1 0 0 0,-2 1-112 0 0,-2 3 135 0 0,-16 15 242 0 0,-102 99-4 0 0,-1 2-251 0 0,84-82-68 0 0,-112 124 626 0 0,137-147-392 0 0,1 1 0 0 0,1 0 0 0 0,-12 23-288 0 0,26-42 14 0 0,1 0 0 0 0,-1-1 0 0 0,1 1 0 0 0,0 0-1 0 0,-1 0 1 0 0,1 0 0 0 0,0 0 0 0 0,0 0 0 0 0,-1 0 0 0 0,1 0-1 0 0,0 0 1 0 0,0 0 0 0 0,0 1-14 0 0,0-1 2 0 0,1-1 0 0 0,-1 1 0 0 0,0 0 0 0 0,1-1 0 0 0,-1 1 0 0 0,0-1 0 0 0,1 1 0 0 0,-1-1 0 0 0,1 1 0 0 0,-1-1 0 0 0,0 1-1 0 0,1-1 1 0 0,-1 0 0 0 0,1 1 0 0 0,0-1 0 0 0,-1 1 0 0 0,1-1 0 0 0,-1 0 0 0 0,1 0 0 0 0,0 1-2 0 0,1 0-5 0 0,0-1 1 0 0,1 1-1 0 0,-1-1 0 0 0,0 1 1 0 0,0-1-1 0 0,1 0 5 0 0,1 1-26 0 0,1-2 1 0 0,-1 1-1 0 0,1 0 1 0 0,-1-1-1 0 0,0 0 0 0 0,1 0 1 0 0,-1 0-1 0 0,0-1 1 0 0,1 0-1 0 0,-1 1 1 0 0,4-4 25 0 0,6-3-55 0 0,-1 0 0 0 0,11-10 55 0 0,102-74-158 0 0,-86 64 140 0 0,44-37 18 0 0,-39 30 0 0 0,38-24 0 0 0,64-38 0 0 0,-129 85 0 0 0,-6 6 16 0 0,-10 5 66 0 0,-3 3 22 0 0,0 0-92 0 0,-5 11 160 0 0,0 1 1 0 0,-1-2 0 0 0,0 1-1 0 0,-9 11-172 0 0,-166 224 648 0 0,129-176-648 0 0,-15 24 0 0 0,47-65 10 0 0,11-18 3 0 0,1 1 1 0 0,1 0 0 0 0,0 1-1 0 0,-3 7-13 0 0,11-20 0 0 0,-1 0 0 0 0,0 1 0 0 0,1-1 0 0 0,-1 0 0 0 0,1 1 0 0 0,0-1 0 0 0,0 10-19 0 0,0-12 15 0 0,0 0-1 0 0,0 1 0 0 0,0-1 0 0 0,0 0 1 0 0,0 0-1 0 0,0 0 0 0 0,1 1 0 0 0,-1-1 1 0 0,0 0-1 0 0,0 0 0 0 0,0 0 0 0 0,0 1 1 0 0,0-1-1 0 0,0 0 0 0 0,0 0 0 0 0,1 0 1 0 0,-1 0-1 0 0,0 1 0 0 0,0-1 0 0 0,0 0 1 0 0,1 0 3 0 0,2 4-243 0 0,1-1 0 0 0,0 1 0 0 0,1-1 0 0 0,0 1 244 0 0,-3-3-754 0 0,0 0 0 0 0,0 0 1 0 0,0 0-1 0 0,1 0 1 0 0,-1 0-1 0 0,0 0 1 0 0,2-1 753 0 0,15 2-6694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0"/>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392 53 919 0 0,'-1'-1'67'0'0,"-6"-4"110"0"0,6 4 673 0 0,-1 0 287 0 0,-5 0 58 0 0,5 1-147 0 0,2 0-666 0 0,-2 0-296 0 0,-9 4-76 0 0,6-1-57 0 0,0 1 0 0 0,0 0 0 0 0,0-1 0 0 0,0 2 0 0 0,1-1 0 0 0,-1 0 0 0 0,1 1 0 0 0,0 0 0 0 0,1 0 0 0 0,-1 0 47 0 0,0 0-94 0 0,0-1 1 0 0,-1 1 0 0 0,1-1 0 0 0,-1 0-1 0 0,-4 2 94 0 0,2 0-95 0 0,0-1-1 0 0,-3 4 96 0 0,-2 3 112 0 0,1 1 0 0 0,-9 13-112 0 0,15-20 119 0 0,-1 1 0 0 0,0-1 0 0 0,0 0 0 0 0,-3 1-119 0 0,3-1 326 0 0,-1 0 0 0 0,-4 6-326 0 0,9-10 222 0 0,1-1-20 0 0,-5 3-2 0 0,4-4-12 0 0,2 0-49 0 0,0 0-19 0 0,0 0-7 0 0,0 0-9 0 0,3-1-42 0 0,12-6-60 0 0,-1-1 1 0 0,-1 0 0 0 0,1-1-1 0 0,1-2-2 0 0,-4 2 0 0 0,-1 0-1 0 0,1-2 1 0 0,12-10 12 0 0,-4 3 41 0 0,17-19-53 0 0,-24 25 0 0 0,0 1 0 0 0,1 0 0 0 0,2 0 0 0 0,7-7 11 0 0,-21 18-6 0 0,0-1-1 0 0,-1 1 1 0 0,1-1-1 0 0,-1 1 1 0 0,1-1-1 0 0,0 1 1 0 0,0-1-1 0 0,-1 1 1 0 0,1 0-1 0 0,0-1 1 0 0,0 1-5 0 0,0 0 10 0 0,-1 0 1 0 0,1-1-1 0 0,0 1 1 0 0,0-1-1 0 0,-1 1 1 0 0,1 0-1 0 0,0-1 1 0 0,-1 1-1 0 0,1-1 1 0 0,-1 1-1 0 0,1-1-10 0 0,7-5 112 0 0,-7 4 0 0 0,-1 2 3 0 0,0 0 10 0 0,0 0 3 0 0,0 0 0 0 0,0 0 0 0 0,0 0 2 0 0,-1 2 4 0 0,-53 64 393 0 0,42-52-438 0 0,-25 26 228 0 0,-9 5-317 0 0,40-39 19 0 0,-23 19 127 0 0,0-1-1 0 0,-15 7-145 0 0,5-3 155 0 0,-7 9-155 0 0,-21 24 74 0 0,56-48-74 0 0,4-4 11 0 0,6-7 42 0 0,4-2 1 0 0,2 0-47 0 0,0-1 0 0 0,-1 1 0 0 0,1-1 0 0 0,0 0 0 0 0,0-1 0 0 0,1 0-7 0 0,31-13 38 0 0,-28 11-36 0 0,-5 3-2 0 0,22-11 0 0 0,-1 0 0 0 0,19-12 0 0 0,20-18 0 0 0,27-17 0 0 0,-2 0 0 0 0,-1 1 0 0 0,-55 39 0 0 0,26-12 0 0 0,62-30 0 0 0,-115 57 0 0 0,0 1 0 0 0,0 0 0 0 0,0 1 0 0 0,1-1 0 0 0,-1 1 0 0 0,1 0 0 0 0,-1 1 0 0 0,1 0 0 0 0,3-1 0 0 0,7 3 0 0 0,-1 1 11 0 0,-16-2-9 0 0,0 0 0 0 0,0 0 1 0 0,1 0-1 0 0,-1 0 0 0 0,0 0 0 0 0,1 0 1 0 0,-1 1-1 0 0,0-1 0 0 0,0 0 0 0 0,1 0 1 0 0,-1 0-1 0 0,0 0 0 0 0,0 0 0 0 0,1 1 1 0 0,-1-1-1 0 0,0 0 0 0 0,0 0 0 0 0,1 0 1 0 0,-1 1-3 0 0,1 0 3 0 0,1 0 1 0 0,-1 1-1 0 0,0-1 1 0 0,0 1-1 0 0,1-1 1 0 0,-1 1 0 0 0,0 0-1 0 0,0-1 1 0 0,-1 1-1 0 0,1 0 1 0 0,0 0-1 0 0,0 0 1 0 0,-1 0-1 0 0,1-1 1 0 0,-1 1 0 0 0,0 0-1 0 0,0 0 1 0 0,1 0-1 0 0,-1 0 1 0 0,0 0-1 0 0,-1 1-3 0 0,0 0 8 0 0,0 1-1 0 0,0-1 0 0 0,-1 0 0 0 0,0 1 0 0 0,0-1 1 0 0,0 0-1 0 0,0 0 0 0 0,0 0 0 0 0,0 0 1 0 0,-1 0-1 0 0,-1 1-7 0 0,-3 4 8 0 0,-8 8 43 0 0,0 0 1 0 0,-1-2-1 0 0,-4 3-51 0 0,-17 16 112 0 0,-7 10-112 0 0,10-8 74 0 0,0-2 2 0 0,-57 53 66 0 0,40-42-13 0 0,1 2 0 0 0,2 4-129 0 0,26-23 122 0 0,9-9 12 0 0,11-16-46 0 0,2 1 0 0 0,-1 0-56 0 0,0-2-3 0 0,1 0 0 0 0,0 0 0 0 0,-1 0 0 0 0,1 0 0 0 0,0 1 0 0 0,0-1 0 0 0,0 0 0 0 0,0 1-29 0 0,2-2 86 0 0,1 1-73 0 0,0-1 1 0 0,0 1-1 0 0,0-1 1 0 0,0 0-1 0 0,0-1 1 0 0,0 1-1 0 0,0 0 1 0 0,0-1-1 0 0,0 0 1 0 0,0 1-1 0 0,0-1 1 0 0,-1 0-1 0 0,1-1 1 0 0,0 1-1 0 0,0-1-13 0 0,9-5 43 0 0,0 0 1 0 0,10-9-44 0 0,-5 3 1 0 0,7-3-1 0 0,121-86 0 0 0,43-21 0 0 0,-110 75 0 0 0,95-70-87 0 0,-163 110 86 0 0,26-16-9 0 0,-8 5-17 0 0,0-2 0 0 0,15-15 27 0 0,-36 30 4 0 0,0 0-1 0 0,0 1 1 0 0,1-1-4 0 0,-5 4 57 0 0,-3 2 25 0 0,0 0-8 0 0,0 0-2 0 0,0 0 0 0 0,0 0 2 0 0,-2 3-9 0 0,-12 15-33 0 0,-1 0 0 0 0,-1-1 0 0 0,-11 9-32 0 0,4-4 8 0 0,-28 27 49 0 0,-26 17-57 0 0,-60 38 8 0 0,17-11 76 0 0,56-43-44 0 0,48-35-37 0 0,-11 10-3 0 0,11-10 57 0 0,-9 7-57 0 0,13-13 11 0 0,6-4-7 0 0,0-1 1 0 0,1 1-1 0 0,-1 0 1 0 0,1 1 0 0 0,-2 1-5 0 0,-2 7 97 0 0,0 0-1 0 0,0 1 1 0 0,-4 12-97 0 0,8-15 184 0 0,-2 9-184 0 0,6-19 96 0 0,1-2 0 0 0,2 2-5 0 0,-1 0-84 0 0,1-1 0 0 0,0 0 1 0 0,0 0-1 0 0,0 0 0 0 0,0 0 1 0 0,-1 0-1 0 0,1 0 0 0 0,1 0 0 0 0,-1-1 1 0 0,0 1-1 0 0,0 0 0 0 0,0-1 0 0 0,0 0 1 0 0,0 0-1 0 0,0 0 0 0 0,1 0 1 0 0,-1 0-1 0 0,0 0 0 0 0,0 0 0 0 0,0 0 1 0 0,0-1-1 0 0,1 0-7 0 0,5-1 10 0 0,1 0 0 0 0,-1-1 0 0 0,0-1-1 0 0,0 1 1 0 0,5-4-10 0 0,38-25 19 0 0,-33 21-18 0 0,25-17-13 0 0,119-77-106 0 0,-17 13-40 0 0,72-49-111 0 0,-198 127 263 0 0,62-44-63 0 0,-71 51 69 0 0,0-1 0 0 0,0-1 0 0 0,-5 4 2 0 0,1 0 1 0 0,0 1-1 0 0,0-1 1 0 0,0 1-1 0 0,6-2-2 0 0,-10 5 59 0 0,-2 1 17 0 0,0 0 37 0 0,0 0-6 0 0,0 0-10 0 0,0 0-3 0 0,-2 1-13 0 0,-15 15 41 0 0,-6 4-39 0 0,-7 2-70 0 0,-16 12-14 0 0,-223 167 1 0 0,125-97 0 0 0,86-60 0 0 0,10-9 0 0 0,-17 19 0 0 0,17-10 0 0 0,-60 57 0 0 0,108-101 0 0 0,-1 0 0 0 0,0 1 0 0 0,1 0 0 0 0,-1 0 0 0 0,0 0 0 0 0,0 0 0 0 0,0-1 0 0 0,1 1 0 0 0,-1 0 0 0 0,1 1 0 0 0,-1-1 0 0 0,0 0 0 0 0,1-1 0 0 0,0 0 0 0 0,1 0 0 0 0,-1 1 0 0 0,0-1 0 0 0,0 0 0 0 0,0 0 0 0 0,0 0 0 0 0,0 0 0 0 0,0 0 0 0 0,0 0 0 0 0,0 0 0 0 0,0 0 0 0 0,1 1 0 0 0,-1-1 0 0 0,0 0 0 0 0,0 0 0 0 0,0 0 0 0 0,0 0 0 0 0,0 0 0 0 0,0 0 0 0 0,1 0 0 0 0,-1 0 0 0 0,0 0 0 0 0,0 0 0 0 0,0 0 0 0 0,0 0 0 0 0,0 0 0 0 0,0 0 0 0 0,1 0 0 0 0,-1 0 0 0 0,0 0 0 0 0,0 0 0 0 0,0 0 0 0 0,8-1 0 0 0,10-6 0 0 0,0-4 0 0 0,0 0 0 0 0,4-6 0 0 0,7-3 0 0 0,107-77-88 0 0,87-60 87 0 0,-96 70 17 0 0,169-108-191 0 0,-231 149 175 0 0,-10 7 0 0 0,-35 27 0 0 0,-5 6 12 0 0,-13 4 47 0 0,-2 2 12 0 0,0 0 14 0 0,0 0-16 0 0,-2 2-15 0 0,-12 9-14 0 0,0-1 0 0 0,-3 1-40 0 0,-16 10 14 0 0,-60 52 26 0 0,5-3-20 0 0,58-49-20 0 0,-69 52 0 0 0,74-52 2 0 0,-163 132 50 0 0,21-28-42 0 0,158-119-8 0 0,-5 5 31 0 0,0 0-1 0 0,-1 2-32 0 0,13-11 77 0 0,5-3-10 0 0,10-3-64 0 0,1 0-1 0 0,-1-1 1 0 0,0-1 0 0 0,-1 0-1 0 0,4-3-2 0 0,81-54-37 0 0,-57 36 14 0 0,71-52-108 0 0,-40 27-174 0 0,39-18 305 0 0,-54 39-76 0 0,25-16-40 0 0,-59 34 92 0 0,144-84-144 0 0,74-35 168 0 0,-185 103 30 0 0,34-10-30 0 0,-87 38 101 0 0,-2 1 0 0 0,0 0-5 0 0,0 0-2 0 0,0 0-13 0 0,0 3-8 0 0,-1 2-56 0 0,1-1-1 0 0,-1 0 1 0 0,0 0-1 0 0,0 0 1 0 0,-1 0-1 0 0,1 0 1 0 0,-1 0-1 0 0,-1 2-16 0 0,-8 11 44 0 0,-1 0 0 0 0,0-1 0 0 0,-11 11-44 0 0,-45 39 83 0 0,-9-1-18 0 0,31-29-23 0 0,-137 103-32 0 0,87-68-10 0 0,-69 67 0 0 0,153-128 33 0 0,-7 5-33 0 0,-8 6 21 0 0,19-14 0 0 0,6-5 32 0 0,5-4 1 0 0,48-34-43 0 0,-7 4-12 0 0,241-153-231 0 0,-194 126 119 0 0,11-7 0 0 0,-80 52 104 0 0,73-45-93 0 0,195-121-41 0 0,-267 168 143 0 0,0 0 0 0 0,19-5 0 0 0,-33 13 0 0 0,-1 0 0 0 0,6-4 0 0 0,-7 4 0 0 0,6-2 12 0 0,-13 6-10 0 0,0 0-1 0 0,0 0 1 0 0,0 0-1 0 0,0 0 0 0 0,0 0 1 0 0,0 0-1 0 0,0 0 1 0 0,0 0-1 0 0,1 0 1 0 0,-1 0-1 0 0,0 0 0 0 0,0 0 1 0 0,0 0-1 0 0,0 0 1 0 0,0 0-1 0 0,0 0 1 0 0,1 0-1 0 0,-1 0 0 0 0,0 0 1 0 0,0 0-1 0 0,0 0 1 0 0,0 0-1 0 0,0 0 1 0 0,0 0-1 0 0,0 0 0 0 0,1 0 1 0 0,-1 0-1 0 0,0 0 1 0 0,0 0-1 0 0,0 0 1 0 0,0 0-1 0 0,0 1 0 0 0,0-1 1 0 0,0 0-1 0 0,0 0 1 0 0,0 0-1 0 0,1 0 0 0 0,-1 0 1 0 0,0 0-1 0 0,0 0 1 0 0,0 0-1 0 0,0 1 1 0 0,0-1-2 0 0,1 1 7 0 0,0 0-1 0 0,0 1 1 0 0,0-1 0 0 0,0 1 0 0 0,0-1 0 0 0,-1 1 0 0 0,1-1 0 0 0,0 1 0 0 0,-1-1 0 0 0,0 1-1 0 0,1 0 1 0 0,-1-1 0 0 0,0 1 0 0 0,1 1-7 0 0,-1-1 5 0 0,-1 0 1 0 0,1 1-1 0 0,0-1 0 0 0,-1 0 0 0 0,1 0 0 0 0,-1 0 1 0 0,1 0-1 0 0,-1 0 0 0 0,0 0 0 0 0,0 0 0 0 0,0-1 1 0 0,0 1-1 0 0,0 0 0 0 0,-1 1-5 0 0,-11 13 32 0 0,-34 45 41 0 0,36-48-65 0 0,-1 0 0 0 0,0-1 0 0 0,-7 5-8 0 0,-65 46 60 0 0,46-32-60 0 0,-155 130 11 0 0,80-68 28 0 0,26-23-25 0 0,-60 43-16 0 0,33-28 15 0 0,86-63 14 0 0,-16 13-1 0 0,33-26-42 0 0,10-7-58 0 0,5-5 4 0 0,16-10-75 0 0,0-1 1 0 0,0-1-1 0 0,6-6 145 0 0,14-12-182 0 0,50-32-80 0 0,-7 6 134 0 0,-35 22 63 0 0,43-32-54 0 0,134-91-291 0 0,-88 65-118 0 0,21-4 528 0 0,-115 73-80 0 0,10-6 22 0 0,26-10 58 0 0,-43 25-34 0 0,42-21 25 0 0,-68 33 40 0 0,0 0 0 0 0,0 1 0 0 0,0 0 0 0 0,1 0 0 0 0,2 0-31 0 0,-9 4 122 0 0,-4 0 6 0 0,0 0 0 0 0,1 2-10 0 0,0-1-113 0 0,0 0 1 0 0,0 0 0 0 0,-1 1 0 0 0,1-1-1 0 0,0 0 1 0 0,-1 1 0 0 0,1-1-1 0 0,-1 0 1 0 0,1 1 0 0 0,-1-1 0 0 0,0 1-1 0 0,1-1 1 0 0,-1 1 0 0 0,0-1 0 0 0,0 1-1 0 0,0-1 1 0 0,0 1 0 0 0,0-1-1 0 0,-1 1 1 0 0,1-1 0 0 0,0 1 0 0 0,-1-1-1 0 0,1 0 1 0 0,-1 1 0 0 0,1-1 0 0 0,-1 0-1 0 0,0 1-5 0 0,-2 4 25 0 0,-1 0 0 0 0,1 0-1 0 0,-1-1 1 0 0,-1 1 0 0 0,1-1 0 0 0,-1 0-25 0 0,-13 13 66 0 0,-1-1-66 0 0,6-5 9 0 0,-33 27 49 0 0,-7 3-58 0 0,-52 34 66 0 0,29-22-46 0 0,-11 5-3 0 0,34-23 40 0 0,-27 23-57 0 0,-7 19 76 0 0,-9 7-42 0 0,56-53-36 0 0,-66 55 84 0 0,92-76 5 0 0,11-9 38 0 0,3-2-10 0 0,0 0-10 0 0,21-12-96 0 0,0-1-1 0 0,-1 0 0 0 0,8-9-8 0 0,-4 4-5 0 0,92-74-79 0 0,-35 27-205 0 0,3 4 289 0 0,205-118-925 0 0,-170 102 625 0 0,-20 13 158 0 0,-67 45 142 0 0,-5 1 0 0 0,0 3 0 0 0,16-7 0 0 0,-35 19 6 0 0,1 0 0 0 0,8-2-6 0 0,-14 4 60 0 0,-3 1 12 0 0,0 0 0 0 0,0 3 0 0 0,-3 7-61 0 0,0 0 0 0 0,-1-1 0 0 0,0 1-1 0 0,0-1 1 0 0,-1 0 0 0 0,0 0 0 0 0,0-1-1 0 0,-4 5-10 0 0,-8 8 31 0 0,-1 0-1 0 0,-13 13-30 0 0,-33 27 128 0 0,-48 36-128 0 0,57-52 48 0 0,-19 15 11 0 0,46-40-47 0 0,2-1 40 0 0,-8 8-52 0 0,-8 13 11 0 0,-20 16 48 0 0,32-32-27 0 0,2-2 78 0 0,0 2 0 0 0,-7 9-110 0 0,24-21 95 0 0,9-10-6 0 0,2-2-1 0 0,3-2-14 0 0,16-12-59 0 0,41-29-16 0 0,16-15-167 0 0,3 3 168 0 0,58-40-281 0 0,20-14-222 0 0,-118 84 383 0 0,234-147-952 0 0,-167 112 611 0 0,53-18 461 0 0,-128 65-11 0 0,107-44 139 0 0,-130 53-73 0 0,-1 2 0 0 0,1-1 0 0 0,0 1 0 0 0,1 0 0 0 0,-1 1-1 0 0,0 0 1 0 0,4 0-55 0 0,-10 3 104 0 0,-2-2-104 0 0,1 1 11 0 0,1 0 0 0 0,-1 0 0 0 0,0 0 0 0 0,0 0 0 0 0,0 0-1 0 0,0 0 1 0 0,1 1-11 0 0,-1 0 8 0 0,0 0-1 0 0,0 0 1 0 0,0 0-1 0 0,-1 0 1 0 0,1 1-1 0 0,0-1 1 0 0,-1 0-1 0 0,0 0 1 0 0,1 1 0 0 0,-1-1-1 0 0,0 0 1 0 0,0 1-1 0 0,0-1 1 0 0,0 0-1 0 0,-1 0 1 0 0,1 1-1 0 0,-1-1 1 0 0,1 0-1 0 0,-1 0 1 0 0,0 0-1 0 0,0 1 1 0 0,0-1-8 0 0,-3 6 26 0 0,0 0 1 0 0,0 0-1 0 0,-1-1 0 0 0,-1 1 1 0 0,0 0-27 0 0,-22 25 165 0 0,-1-1 1 0 0,-2-1-1 0 0,-20 15-165 0 0,-108 79 405 0 0,-6 6-242 0 0,102-77-152 0 0,-95 89 114 0 0,47-39 24 0 0,104-97-114 0 0,1 0 0 0 0,0 1 0 0 0,0 1-35 0 0,4-6 75 0 0,2-3-10 0 0,2 0-11 0 0,2-1-53 0 0,0 1 0 0 0,0-1 0 0 0,0 1 0 0 0,0-1 1 0 0,0 0-1 0 0,0-1 0 0 0,0 1 0 0 0,0-1 0 0 0,-1 1 0 0 0,1-1 1 0 0,1-2-2 0 0,8-4-9 0 0,0-2 0 0 0,5-5 9 0 0,-12 10-6 0 0,67-54-323 0 0,15-6 329 0 0,5 1-231 0 0,49-35-124 0 0,-43 38-305 0 0,49-19 660 0 0,-72 40-220 0 0,190-94-68 0 0,-218 112 291 0 0,-23 9 26 0 0,1 2 1 0 0,-1 0-1 0 0,26-6-29 0 0,-29 12 85 0 0,12-1-85 0 0,-30 6 16 0 0,-1 0 0 0 0,0 0 0 0 0,0 0 0 0 0,1 0 0 0 0,-1 1 0 0 0,0-1 0 0 0,0 1 0 0 0,0 0 0 0 0,2 0-16 0 0,-3 0 67 0 0,0 1 12 0 0,-2 0-67 0 0,1 0 1 0 0,0 0 0 0 0,-1 0 0 0 0,1 0 0 0 0,-1 0 0 0 0,1 0-1 0 0,-1 0 1 0 0,0 0 0 0 0,0 0 0 0 0,0 0 0 0 0,0 1-13 0 0,-1 2 26 0 0,1-1 0 0 0,-1 0 0 0 0,0 0 0 0 0,-1 0 0 0 0,0 3-26 0 0,-4 5 80 0 0,0 0-1 0 0,-1 0 1 0 0,-3 4-80 0 0,-8 8 165 0 0,0 1 0 0 0,-2-2 0 0 0,-15 14-165 0 0,-12 8 439 0 0,-13 6-439 0 0,-51 44 474 0 0,-18 26-474 0 0,16-15 121 0 0,44-44-82 0 0,-19 18 25 0 0,-39 24-64 0 0,115-96 46 0 0,-1 0-1 0 0,-2 1-45 0 0,12-7 75 0 0,5-2-65 0 0,-1-1 0 0 0,1 1 0 0 0,-1 0 0 0 0,1 0 0 0 0,-1-1 0 0 0,1 1 0 0 0,0-1 0 0 0,0 1-10 0 0,3-2-3 0 0,10-4-34 0 0,0 0 1 0 0,0-1-1 0 0,-1 0 1 0 0,0-2 36 0 0,57-37-122 0 0,-50 32 74 0 0,271-191-527 0 0,-98 67 143 0 0,-20 25 75 0 0,4 7 21 0 0,-160 96 301 0 0,182-102-205 0 0,26-3 240 0 0,-183 96 106 0 0,2 2-1 0 0,36-8-105 0 0,-78 24 18 0 0,1 0 1 0 0,0 0-1 0 0,-1 1 0 0 0,1-1 0 0 0,0 1 1 0 0,-1 0-1 0 0,1 0 0 0 0,0 0 0 0 0,2 1-18 0 0,-5-1 8 0 0,0 1 0 0 0,1-1 0 0 0,-1 0-1 0 0,0 1 1 0 0,1-1 0 0 0,-1 1 0 0 0,0 0-1 0 0,0-1 1 0 0,0 1 0 0 0,0 0-1 0 0,0 0 1 0 0,1-1 0 0 0,-1 1 0 0 0,-1 0-1 0 0,1 0 1 0 0,0 0 0 0 0,0 1-1 0 0,0-1 1 0 0,0 0 0 0 0,-1 0 0 0 0,1 0-1 0 0,-1 0 1 0 0,1 1 0 0 0,-1-1 0 0 0,1 0-1 0 0,-1 2-7 0 0,1-1 13 0 0,-1 0 0 0 0,0 0-1 0 0,0 1 1 0 0,0-1 0 0 0,0 0-1 0 0,-1 0 1 0 0,1 1 0 0 0,0-1-1 0 0,-1 0 1 0 0,0 0 0 0 0,1 0-1 0 0,-1 0 1 0 0,0 0 0 0 0,0 0-1 0 0,-1 2-12 0 0,-4 5 72 0 0,0 0-1 0 0,-7 7-71 0 0,8-9 27 0 0,-35 38 180 0 0,-1-2-1 0 0,-9 5-206 0 0,50-48 3 0 0,-83 72 241 0 0,26-23-96 0 0,-36 36 15 0 0,-101 84-2 0 0,26-32 51 0 0,130-109 12 0 0,-26 15-224 0 0,42-27 92 0 0,18-12-29 0 0,-1-1 1 0 0,0 1 0 0 0,0-1 0 0 0,0 0-1 0 0,0 0 1 0 0,0-1 0 0 0,-1 0 0 0 0,-2 1-64 0 0,15-5 73 0 0,0 0 0 0 0,-1-1 1 0 0,1 0-1 0 0,-1-1 1 0 0,5-2-74 0 0,-5 3 21 0 0,46-31 70 0 0,42-34-91 0 0,-64 45-25 0 0,53-42-132 0 0,34-26-62 0 0,59-25-181 0 0,-121 82 272 0 0,180-104-236 0 0,-97 60 214 0 0,-12 8 135 0 0,-84 49 16 0 0,0 2-1 0 0,4 1 0 0 0,-23 10 0 0 0,-7 5 11 0 0,-15 3-10 0 0,-1 0 0 0 0,0 0 0 0 0,0 0 0 0 0,0-1 0 0 0,0 1 0 0 0,0 0-1 0 0,0 0 1 0 0,0 0 0 0 0,1 0 0 0 0,-1 0 0 0 0,0 0 0 0 0,0 0 0 0 0,0 0 0 0 0,0 0 0 0 0,0 0 0 0 0,0 0 0 0 0,1 0 0 0 0,-1 0 0 0 0,0 0-1 0 0,0 0 1 0 0,0 0 0 0 0,0 0 0 0 0,0 0 0 0 0,0 1 0 0 0,0-1 0 0 0,1 0 0 0 0,-1 0 0 0 0,0 0 0 0 0,0 0 0 0 0,0 0 0 0 0,0 0 0 0 0,0 0 0 0 0,0 0-1 0 0,0 0 1 0 0,0 0 0 0 0,0 0 0 0 0,0 1 0 0 0,1-1 0 0 0,-1 0 0 0 0,0 0 0 0 0,0 0 0 0 0,0 0 0 0 0,0 0 0 0 0,0 0 0 0 0,0 0 0 0 0,0 1-1 0 0,1 1 4 0 0,0 0 1 0 0,-1 1 0 0 0,1-1 0 0 0,0 1 0 0 0,-1-1 0 0 0,0 0 0 0 0,1 1 0 0 0,-1-1 0 0 0,0 1-1 0 0,0-1 1 0 0,-1 1 0 0 0,1-1 0 0 0,0 1 0 0 0,-1-1 0 0 0,0 1 0 0 0,1-1 0 0 0,-1 0 0 0 0,0 1-5 0 0,-2 4 17 0 0,0 0 0 0 0,-1 0 0 0 0,0 0 0 0 0,0 0 0 0 0,0-1 1 0 0,-2 2-18 0 0,-10 11 134 0 0,-7 5-134 0 0,11-12 44 0 0,-51 52 260 0 0,-22 14-304 0 0,-74 52 257 0 0,95-83-230 0 0,-23 20 18 0 0,-5 17 15 0 0,-97 74 86 0 0,181-151-113 0 0,-1 0 1 0 0,0-1 0 0 0,0 0-34 0 0,6-5 69 0 0,3-1-5 0 0,0 0 0 0 0,0 0 0 0 0,3-2 0 0 0,106-87 38 0 0,-29 22-364 0 0,15-5 262 0 0,26-8-202 0 0,27-20-18 0 0,-97 63 153 0 0,-6 3-94 0 0,31-16 161 0 0,55-22-23 0 0,-129 71 22 0 0,30-15-53 0 0,8 0 54 0 0,0-1 0 0 0,-27 12 14 0 0,-11 4 55 0 0,-2 3 20 0 0,-1 3-70 0 0,0-1 0 0 0,0 0-1 0 0,0 0 1 0 0,-1 0 0 0 0,0 0-1 0 0,0 0 1 0 0,0 0 0 0 0,0 0 0 0 0,-1-1-1 0 0,1 1 1 0 0,-2 0-19 0 0,-7 10 56 0 0,-2-1 0 0 0,-2 2-56 0 0,10-10 14 0 0,-131 116 193 0 0,86-79-131 0 0,-271 218 148 0 0,285-232-219 0 0,-12 12 17 0 0,28-22-1 0 0,-1-1 0 0 0,-12 7-21 0 0,14-11 14 0 0,7-4 55 0 0,60-39 24 0 0,235-178-395 0 0,-202 146-124 0 0,68-39 426 0 0,18 5-264 0 0,-68 38 176 0 0,41-15 88 0 0,-64 39-13 0 0,52-25-38 0 0,-118 54 51 0 0,60-30-2 0 0,-50 27-23 0 0,1 0-1 0 0,10-2 26 0 0,44-12-11 0 0,-68 20 11 0 0,0 1 0 0 0,0 0 0 0 0,0 0 0 0 0,0 0 0 0 0,0 1 0 0 0,0 0 0 0 0,3 1 0 0 0,8 0 12 0 0,-18-1-11 0 0,0 0 1 0 0,0 0-1 0 0,1 0 0 0 0,-1 0 0 0 0,0 0 0 0 0,0 0 1 0 0,0 0-1 0 0,0 0 0 0 0,0 0 0 0 0,0 0 0 0 0,1 0 1 0 0,-1 0-1 0 0,0 0 0 0 0,0 0 0 0 0,0 0 0 0 0,0 0 1 0 0,0 0-1 0 0,0 0 0 0 0,0 0 0 0 0,1 1 0 0 0,-1-1 1 0 0,0 0-1 0 0,0 0 0 0 0,0 0 0 0 0,0 0 0 0 0,0 0 1 0 0,0 0-1 0 0,0 0 0 0 0,0 0 0 0 0,0 0 0 0 0,1 0 1 0 0,-1 1-1 0 0,0-1 0 0 0,0 0 0 0 0,0 0 0 0 0,0 0 1 0 0,0 0-1 0 0,0 0 0 0 0,0 0 0 0 0,0 0 0 0 0,0 1 1 0 0,0-1-1 0 0,0 0 0 0 0,0 0 0 0 0,0 0 0 0 0,0 0 1 0 0,0 0-1 0 0,0 0 0 0 0,0 0-1 0 0,0 4 8 0 0,0-1-1 0 0,0 0 1 0 0,-1 0 0 0 0,1 0-1 0 0,-1 1 1 0 0,1-1 0 0 0,-1 0-1 0 0,0 0 1 0 0,0 0 0 0 0,-1 0-1 0 0,1 0 1 0 0,-1 0 0 0 0,1-1 0 0 0,-1 1-8 0 0,-6 9 42 0 0,-1 0 0 0 0,-7 6-42 0 0,9-10 15 0 0,-14 15 38 0 0,0-1 0 0 0,-5 2-53 0 0,-50 38 165 0 0,25-20-82 0 0,-158 125 109 0 0,169-138-145 0 0,-40 28 133 0 0,-43 43-180 0 0,90-71 53 0 0,-1-2 1 0 0,-6 3-54 0 0,-22 14 194 0 0,59-42-130 0 0,3-2 3 0 0,0 0 10 0 0,0 0 3 0 0,3-3 0 0 0,80-65-99 0 0,11-3 19 0 0,-44 34-94 0 0,240-170-446 0 0,-231 166 377 0 0,39-24-161 0 0,2 4 0 0 0,39-14 324 0 0,-47 27-57 0 0,14-7 34 0 0,-91 48 23 0 0,1 0 0 0 0,0 1 0 0 0,0 1 0 0 0,5-1 0 0 0,-21 6 1 0 0,1 0 0 0 0,0 0-1 0 0,0-1 1 0 0,0 1 0 0 0,0 0 0 0 0,0 0-1 0 0,0 0 1 0 0,-1 0 0 0 0,1 0-1 0 0,0 0 1 0 0,0 0 0 0 0,0 0-1 0 0,0 0 1 0 0,0 0 0 0 0,0 1-1 0 0,0-1 2 0 0,-1 1 0 0 0,1 0 0 0 0,-1-1 0 0 0,0 1 0 0 0,0-1 0 0 0,1 1 0 0 0,-1 0 0 0 0,0-1 0 0 0,0 1 0 0 0,0 0 0 0 0,0-1 0 0 0,0 1 0 0 0,0 0 0 0 0,0-1 0 0 0,0 1 0 0 0,0 0 0 0 0,0-1 0 0 0,0 1 0 0 0,0 0 0 0 0,0-1 0 0 0,-1 1 0 0 0,1 0-2 0 0,-7 18 25 0 0,3-13 2 0 0,0 1 0 0 0,0-1 0 0 0,-1 0-1 0 0,0 0 1 0 0,0 0 0 0 0,-5 4-27 0 0,-10 7 113 0 0,-8 6-113 0 0,22-19 16 0 0,-264 204 340 0 0,239-185-319 0 0,-13 9 46 0 0,-23 25-83 0 0,32-23 14 0 0,-65 57 46 0 0,-120 85 15 0 0,216-172-62 0 0,-1 0 0 0 0,1 0-1 0 0,0 0 1 0 0,0 1 0 0 0,-2 4-13 0 0,4-6 53 0 0,6-4 1 0 0,8-1-46 0 0,-1-1 0 0 0,0 0 0 0 0,-1-1 0 0 0,1 0 1 0 0,8-4-9 0 0,16-10 19 0 0,4-4-19 0 0,21-17-162 0 0,21-20 162 0 0,-35 26-60 0 0,111-78-319 0 0,4 8-14 0 0,-7 17 88 0 0,4-2 4 0 0,-155 86 298 0 0,165-92-73 0 0,-101 56 64 0 0,-35 19 13 0 0,30-13-1 0 0,-45 26 112 0 0,9-3-112 0 0,-23 9 112 0 0,-3 0 0 0 0,0 0 2 0 0,0 0 4 0 0,-2 3 2 0 0,-4 7-50 0 0,0 0-1 0 0,-1 0 0 0 0,0-1 0 0 0,-1 0 1 0 0,0 0-1 0 0,-4 3-69 0 0,-21 19 267 0 0,-4-1-267 0 0,19-15 60 0 0,-13 11 0 0 0,-120 94 143 0 0,111-92-193 0 0,-31 21 2 0 0,-201 151 120 0 0,187-134-68 0 0,-7 12-64 0 0,68-56 26 0 0,-1-2 0 0 0,-1-1 0 0 0,-12 6-26 0 0,35-24 64 0 0,3-1 2 0 0,0 0-2 0 0,3-2-10 0 0,28-19-24 0 0,-1-1 1 0 0,17-17-31 0 0,13-10-95 0 0,-36 31 57 0 0,142-113-209 0 0,-87 70-41 0 0,14-5 288 0 0,87-48-327 0 0,136-76 11 0 0,-227 139 304 0 0,-82 47 18 0 0,-1 1 1 0 0,1 0-1 0 0,5-1-6 0 0,-10 4 89 0 0,-2 0 2 0 0,0 0-11 0 0,0 4-57 0 0,-1 0 0 0 0,1 1 0 0 0,-1-1 0 0 0,0 0 0 0 0,0 0 1 0 0,-1 1-1 0 0,1-1 0 0 0,-1 0 0 0 0,0 0 0 0 0,0-1 0 0 0,0 1 0 0 0,-1 0 0 0 0,0 0-23 0 0,-5 6 23 0 0,0 0 0 0 0,-1 0 0 0 0,-7 5-23 0 0,-18 14 144 0 0,-23 15-144 0 0,-8 6 54 0 0,-69 67 24 0 0,-1 0-10 0 0,-16 11-16 0 0,65-54 454 0 0,24-19 280 0 0,-28 23-326 0 0,75-66-681 0 0,-4 2-899 0 0,-12 14 1120 0 0,28-25-120 0 0,13-1 162 0 0,1-1-43 0 0,-7-1 1 0 0,0 0 0 0 0,0-1 0 0 0,0 0 0 0 0,0 0 0 0 0,0 0 0 0 0,3-1 0 0 0,25-12-10 0 0,15-11 336 0 0,10-8-326 0 0,46-33 730 0 0,-85 54-624 0 0,273-193-1291 0 0,-137 100 335 0 0,4 9 519 0 0,-37 28 189 0 0,-1 0 74 0 0,-42 25 102 0 0,-60 34 0 0 0,1 1 1 0 0,0 0 0 0 0,6 0-35 0 0,-23 8 142 0 0,-2 0 2 0 0,0 0-2 0 0,0 0-13 0 0,0 0-8 0 0,-2 3-1 0 0,-10 12-41 0 0,-1-1-1 0 0,0 0 0 0 0,-1 0 1 0 0,0-1-1 0 0,-5 2-78 0 0,-248 192 248 0 0,172-139-229 0 0,-74 58 26 0 0,113-78-45 0 0,-32 25 0 0 0,69-57 3 0 0,-117 93 58 0 0,119-96-61 0 0,0-1 0 0 0,-6 3 0 0 0,17-12 4 0 0,1 1 0 0 0,0 0 0 0 0,-1 0 0 0 0,0 1-4 0 0,5-3 80 0 0,14 2 16 0 0,-10-5-96 0 0,0 1 0 0 0,-1 0 0 0 0,1-1 0 0 0,-1 0 0 0 0,1 0 0 0 0,-1 1 0 0 0,1-1 0 0 0,-1-1 0 0 0,0 1 0 0 0,1 0 0 0 0,-1-1 0 0 0,0 1 0 0 0,1-2 0 0 0,0 1 0 0 0,164-116-187 0 0,-57 38-4 0 0,-50 37 72 0 0,110-74-188 0 0,65-33-12 0 0,9 14 118 0 0,18 13 125 0 0,-243 115 83 0 0,1 1 0 0 0,19-4-7 0 0,-22 7 69 0 0,1 4 228 0 0,-19 2-213 0 0,1 1-69 0 0,-1-1-1 0 0,1 0 1 0 0,-1 1-1 0 0,0-1 1 0 0,0 0-1 0 0,0 0 1 0 0,0 0-1 0 0,0 0 1 0 0,0 0-1 0 0,-1 0 1 0 0,1 0-1 0 0,-1 1-14 0 0,-5 5 63 0 0,-1-1 0 0 0,-3 3-63 0 0,0 0 36 0 0,-11 10 28 0 0,4-3 6 0 0,0 0 0 0 0,-12 6-70 0 0,-21 12 50 0 0,-57 41 88 0 0,-41 52-67 0 0,-5 2-54 0 0,25-32 43 0 0,115-88-57 0 0,0 1-1 0 0,1 1 0 0 0,0 0 1 0 0,0 0-1 0 0,-3 7-2 0 0,2-1 0 0 0,13-16 0 0 0,1-2 0 0 0,0 0 0 0 0,-1 1 0 0 0,1-1 0 0 0,0 0 0 0 0,-1 0 0 0 0,1 1 0 0 0,0-1 0 0 0,0 1 0 0 0,-1-1 0 0 0,1 0 0 0 0,0 1 0 0 0,0-1 0 0 0,0 1 0 0 0,0-1 0 0 0,-1 0 0 0 0,1 1 0 0 0,0-1 0 0 0,0 1 0 0 0,0-1 0 0 0,0 1 0 0 0,0-1 0 0 0,1 1-1 0 0,0-1-1 0 0,0 0 0 0 0,0 0 1 0 0,1 0-1 0 0,-1 0 0 0 0,0 0 1 0 0,0 0-1 0 0,0 0 0 0 0,0 0 1 0 0,0 0-1 0 0,0-1 1 0 0,0 1-1 0 0,1 0 2 0 0,10-4-60 0 0,0 0 0 0 0,-1 0 1 0 0,9-4 59 0 0,34-21-120 0 0,-20 9-58 0 0,20-17 178 0 0,31-27-179 0 0,-23 16 56 0 0,289-192-762 0 0,-144 119 681 0 0,-113 68 157 0 0,61-31 23 0 0,-64 39 91 0 0,-86 43-37 0 0,-1 0 0 0 0,1 0 0 0 0,-1 1 0 0 0,1-1 0 0 0,0 1 0 0 0,2 0-30 0 0,-4 1 160 0 0,-3 0-7 0 0,0 0-10 0 0,0 0-40 0 0,0 3-21 0 0,-1 2-59 0 0,-1 1 0 0 0,1-1-1 0 0,-1 0 1 0 0,0 0 0 0 0,0 0 0 0 0,0 0-1 0 0,-1 0 1 0 0,0 0 0 0 0,0-1 0 0 0,0 1-1 0 0,-1-1 1 0 0,0 1-23 0 0,-11 12 68 0 0,-2-1 1 0 0,-6 5-69 0 0,9-8 26 0 0,-38 32 84 0 0,-3-1-110 0 0,-57 38 59 0 0,11-8 4 0 0,-198 171 13 0 0,214-165-77 0 0,-15 12 13 0 0,88-82 41 0 0,9-8 11 0 0,6-3-10 0 0,8-3-71 0 0,-1 0 0 0 0,0-1 0 0 0,-1 0 0 0 0,8-6 17 0 0,10-8-110 0 0,1-2 110 0 0,72-63-248 0 0,37-28-52 0 0,50-15-289 0 0,-74 52 216 0 0,-95 62 327 0 0,36-23-168 0 0,6-1 214 0 0,85-40-167 0 0,-66 36 124 0 0,44-19 54 0 0,-96 48 42 0 0,-15 6 2 0 0,0 1 1 0 0,0 0-1 0 0,1 1 1 0 0,2 0-56 0 0,-12 3 145 0 0,-3 1-8 0 0,0 0-3 0 0,0 0-13 0 0,-1 2-8 0 0,0 2-82 0 0,-1 0 0 0 0,1 0-1 0 0,-1 0 1 0 0,0 0 0 0 0,0-1-1 0 0,0 1 1 0 0,0-1 0 0 0,-1 0-31 0 0,-7 10 154 0 0,-7 5-154 0 0,11-11 32 0 0,-15 15 75 0 0,-1-2 0 0 0,-2 1-107 0 0,-48 35 95 0 0,26-21 10 0 0,-21 23-105 0 0,38-30 10 0 0,-1 1-10 0 0,-27 20 0 0 0,29-27 0 0 0,-63 50 0 0 0,-60 52 64 0 0,131-108-53 0 0,19-15-8 0 0,0 0 0 0 0,0-1 1 0 0,0 1-1 0 0,0 0 1 0 0,0-1 0 0 0,0 1-1 0 0,1 0 1 0 0,-1 0 0 0 0,0 0-1 0 0,0 0 1 0 0,1-1 0 0 0,-1 2-4 0 0,1-2 0 0 0,0 0 0 0 0,0 0 1 0 0,0 0-1 0 0,0 0 0 0 0,0 0 1 0 0,1 0-1 0 0,-1 1 0 0 0,0-1 0 0 0,0 0 1 0 0,0 0-1 0 0,0 0 0 0 0,0 0 1 0 0,0 0-1 0 0,0 0 0 0 0,0 0 1 0 0,1 0-1 0 0,-1 0 0 0 0,0 1 1 0 0,0-1-1 0 0,0 0 0 0 0,0 0 1 0 0,0 0-1 0 0,0 0 0 0 0,1 0 1 0 0,-1 0-1 0 0,0 0 0 0 0,0 0 1 0 0,0 0-1 0 0,0 0 0 0 0,8 0 1 0 0,-1-2-3 0 0,0 1-1 0 0,0-1 1 0 0,0 0-1 0 0,-1-1 1 0 0,1 0 0 0 0,5-3 2 0 0,13-7-85 0 0,-1-1 0 0 0,15-12 85 0 0,46-38-204 0 0,-6 4-41 0 0,45-23-914 0 0,83-38 1159 0 0,-134 79-251 0 0,-15 8 100 0 0,33-13 151 0 0,-32 20-17 0 0,16-8 20 0 0,-65 31 123 0 0,0 1 0 0 0,6-1-126 0 0,-1 0 148 0 0,-13 3 60 0 0,-2 1-10 0 0,0 0-46 0 0,0 0-22 0 0,0 0-2 0 0,-1 3 2 0 0,-1 4-86 0 0,0-1 1 0 0,0 1 0 0 0,-1-1-1 0 0,0 0 1 0 0,0 0 0 0 0,0 0-1 0 0,-1-1 1 0 0,0 1 0 0 0,0-1-1 0 0,-1 0 1 0 0,1 0 0 0 0,-6 4-45 0 0,-186 153 369 0 0,105-90-302 0 0,21-18-7 0 0,-13 11-42 0 0,61-47-6 0 0,-99 81 36 0 0,-24 19-48 0 0,136-111 4 0 0,0-1-1 0 0,-1 1 1 0 0,0-2-4 0 0,7-3 57 0 0,3-2 29 0 0,3-2-8 0 0,21-14-104 0 0,0-1 0 0 0,15-17 26 0 0,15-9-60 0 0,129-94-420 0 0,52-18-143 0 0,-141 95 340 0 0,-43 27 227 0 0,7-5-54 0 0,61-30 110 0 0,-94 55 11 0 0,40-17 76 0 0,-55 26-66 0 0,1 0-1 0 0,0 0 0 0 0,1 2 1 0 0,-1-1-1 0 0,1 1-20 0 0,1 2 96 0 0,-10 0-1 0 0,-3 0-6 0 0,0 0-1 0 0,0 1-77 0 0,0 0-1 0 0,0 0 0 0 0,0 0 1 0 0,0 0-1 0 0,0 0 1 0 0,1 0-1 0 0,-1-1 1 0 0,0 1-1 0 0,1 1-10 0 0,1 4 10 0 0,-2-4-3 0 0,0-1 0 0 0,0 1 0 0 0,0 0 0 0 0,0-1 1 0 0,0 1-1 0 0,-1 0 0 0 0,1-1 0 0 0,-1 1 0 0 0,1-1 0 0 0,-1 1 0 0 0,0 0-7 0 0,-11 18 45 0 0,4-8 3 0 0,-5 9 4 0 0,-1 0 0 0 0,-2-1 1 0 0,0-1-1 0 0,-1 0 0 0 0,-17 14-52 0 0,-40 42-2 0 0,-7 5 58 0 0,40-42-19 0 0,-2-2 0 0 0,-4-1-37 0 0,32-25 27 0 0,1 2 0 0 0,0-1-1 0 0,-12 14-26 0 0,20-19 48 0 0,-1 0 0 0 0,-6 5-48 0 0,12-10 32 0 0,3-1 0 0 0,10-3-29 0 0,0-1-1 0 0,-1 0 1 0 0,1 0-1 0 0,-1-1 1 0 0,0-1-1 0 0,0 0 1 0 0,-1-1-1 0 0,6-3-2 0 0,35-30-42 0 0,44-30-144 0 0,92-62-147 0 0,-124 91 188 0 0,0 2-1 0 0,15-3 146 0 0,10-5-90 0 0,57-28 72 0 0,-120 63-13 0 0,19-8 17 0 0,1 1-1 0 0,11-1 15 0 0,-54 19 0 0 0,0 0 0 0 0,1 0 0 0 0,-1 1 0 0 0,1-1 0 0 0,-1 1 0 0 0,3 0 0 0 0,-5 0 1 0 0,1 0 0 0 0,0 0 0 0 0,0 0 0 0 0,0 1-1 0 0,0-1 1 0 0,0 0 0 0 0,-1 0 0 0 0,1 1 0 0 0,0-1 0 0 0,0 1-1 0 0,-1-1 1 0 0,1 1 0 0 0,0-1 0 0 0,0 1 0 0 0,-1-1 0 0 0,1 1-1 0 0,0 0 3 0 0,-1 0 0 0 0,1-1 0 0 0,-1 1 0 0 0,1 0 0 0 0,-1 0 0 0 0,0-1 0 0 0,1 1 0 0 0,-1 0 0 0 0,0 0 0 0 0,0 0 0 0 0,1 0 0 0 0,-1 0 0 0 0,0 0 1 0 0,0-1-1 0 0,0 1 0 0 0,0 0 0 0 0,0 0 0 0 0,0 0 0 0 0,0 0 0 0 0,-1 0 0 0 0,1 0 0 0 0,0 0 0 0 0,0-1 0 0 0,-1 1-3 0 0,0 3 18 0 0,0-1 1 0 0,-1 0-1 0 0,1 0 0 0 0,-1 0 0 0 0,0 0 0 0 0,0 0-18 0 0,-11 13 85 0 0,-1 0-1 0 0,0 0 0 0 0,-6 3-84 0 0,-8 6 103 0 0,-13 8-103 0 0,-3 0 38 0 0,-44 35 36 0 0,-49 34-9 0 0,34-28-4 0 0,80-57-53 0 0,-88 66 6 0 0,68-53 27 0 0,4-2 73 0 0,-2-2-1 0 0,-20 10-113 0 0,59-35 75 0 0,2-1-6 0 0,3-2-15 0 0,29-24-44 0 0,53-42-27 0 0,-59 50-22 0 0,55-42-87 0 0,-69 50 109 0 0,42-32-121 0 0,7-1 138 0 0,89-51-257 0 0,-83 53 131 0 0,124-65-200 0 0,-88 52 163 0 0,-53 27 156 0 0,2 3-1 0 0,11-3 8 0 0,-44 22 0 0 0,-5 4 11 0 0,-11 1 42 0 0,-3 3 1 0 0,0 1-38 0 0,0 0 0 0 0,-1 0 1 0 0,0-1-1 0 0,1 1 1 0 0,-1 0-1 0 0,-1 0 0 0 0,1 0 1 0 0,0-1-1 0 0,-1 1-16 0 0,-2 3 38 0 0,1-1 1 0 0,-1 0-1 0 0,0 0 0 0 0,0-1 0 0 0,-2 2-38 0 0,-54 58 201 0 0,-2-3 0 0 0,-35 25-201 0 0,-31 29 94 0 0,7-9-18 0 0,76-68-80 0 0,-6 10 4 0 0,26-24 0 0 0,-2 0 0 0 0,6-8 0 0 0,5-4 0 0 0,1 0 0 0 0,-3 5 0 0 0,8-8 11 0 0,8-8 42 0 0,7-2-44 0 0,0-1-1 0 0,0 0 0 0 0,0 0 1 0 0,0 0-1 0 0,0-1 0 0 0,0 0 1 0 0,2-1-9 0 0,1 0 5 0 0,27-12-31 0 0,0-1 1 0 0,24-16 25 0 0,63-45-123 0 0,-42 25 25 0 0,-51 34 46 0 0,86-56-209 0 0,-86 54 190 0 0,81-51-198 0 0,87-37-46 0 0,-143 77 238 0 0,82-46 58 0 0,-114 67 19 0 0,-1 0 0 0 0,23-6 0 0 0,-29 12 18 0 0,-12 3 63 0 0,-3 1-5 0 0,0 0-1 0 0,-2 2 37 0 0,-4 6-29 0 0,0-1 1 0 0,-1 1-1 0 0,0-1 0 0 0,-4 2-83 0 0,-33 26 144 0 0,16-14-87 0 0,-42 39 65 0 0,-17 13-88 0 0,55-49-10 0 0,-41 32 12 0 0,-180 170 28 0 0,195-177-4 0 0,-54 34-60 0 0,89-67 4 0 0,23-15-4 0 0,-59 41 11 0 0,-32 15-11 0 0,88-56 55 0 0,6-2 3 0 0,40-20-66 0 0,35-25 8 0 0,201-148-420 0 0,-243 167 372 0 0,219-139-414 0 0,-202 133 348 0 0,214-128-206 0 0,-191 120 240 0 0,70-26 80 0 0,-136 63 3 0 0,-1 0 0 0 0,1 0 0 0 0,0 1 0 0 0,0 1 0 0 0,1 0-1 0 0,-1 0 1 0 0,8 0-3 0 0,-16 2 96 0 0,-2 0 3 0 0,0 0-10 0 0,0 4-62 0 0,-1-1 1 0 0,1 1-1 0 0,-1-1 0 0 0,-1 0 0 0 0,1 1 1 0 0,0-1-1 0 0,-1 0 0 0 0,1 0 0 0 0,-1 0 1 0 0,-2 3-28 0 0,3-5 7 0 0,-10 14 59 0 0,0 0-1 0 0,-2 0 0 0 0,0-1 0 0 0,-2 1-65 0 0,-14 15 75 0 0,-236 244 229 0 0,185-207-304 0 0,24-22 0 0 0,9-4 1 0 0,-14 12 9 0 0,-24 14-10 0 0,64-52 32 0 0,1 1 0 0 0,-5 6-32 0 0,15-13 53 0 0,9-8-22 0 0,3-1-8 0 0,6-2-21 0 0,0-1 0 0 0,-1 0 1 0 0,1 0-1 0 0,-1 0 0 0 0,3-2-2 0 0,37-24-2 0 0,-28 17 3 0 0,166-111-553 0 0,1-13 552 0 0,13-3-397 0 0,-135 96 325 0 0,-23 14-40 0 0,16-6 112 0 0,-20 15-11 0 0,14-8 11 0 0,-41 23 4 0 0,5-5-21 0 0,1 1 0 0 0,0 1 0 0 0,0 0 0 0 0,2 1 17 0 0,4 1 11 0 0,-8 1 45 0 0,-11 4 19 0 0,-3 1-3 0 0,0 0 20 0 0,-1 2 10 0 0,-2 5-52 0 0,0-1 0 0 0,-1 0 0 0 0,1 0 1 0 0,-1-1-1 0 0,-4 6-50 0 0,-26 27 137 0 0,33-37-134 0 0,-23 22 160 0 0,-25 20-163 0 0,19-17 70 0 0,-4 5-70 0 0,19-16 30 0 0,-96 92 100 0 0,-58 51-42 0 0,109-101-88 0 0,-3-3 0 0 0,-17 19-2 0 0,35-31 15 0 0,27-24 30 0 0,7-5-22 0 0,10-11 0 0 0,4-3 1 0 0,29-13-54 0 0,-1-3 0 0 0,23-15 32 0 0,60-45-188 0 0,-103 69 178 0 0,163-121-385 0 0,-23 14-79 0 0,37-9 63 0 0,-124 83 335 0 0,-17 10 18 0 0,2 2 0 0 0,15-4 58 0 0,-40 20-4 0 0,-16 8 15 0 0,0 1 1 0 0,4-1-12 0 0,-12 5 4 0 0,0 0-1 0 0,0 0 1 0 0,0 0 0 0 0,1-1 0 0 0,-1 1-1 0 0,0 0 1 0 0,0 0 0 0 0,0 0 0 0 0,0 0-1 0 0,1 0 1 0 0,-1 0 0 0 0,0 0-1 0 0,0 0 1 0 0,0 0 0 0 0,1 0 0 0 0,-1 0-1 0 0,0 0 1 0 0,0 0 0 0 0,0 0 0 0 0,0 0-1 0 0,1 0 1 0 0,-1 1 0 0 0,0-1-1 0 0,0 0 1 0 0,0 0-4 0 0,2 1 46 0 0,-1-1-14 0 0,-1 1 0 0 0,1-1 0 0 0,0 1 1 0 0,-1-1-1 0 0,1 0 0 0 0,0 0 0 0 0,-1 1 0 0 0,1-1 0 0 0,0 0 0 0 0,-1 0 0 0 0,1 0 0 0 0,0 1-32 0 0,-2 1 89 0 0,-4 7-32 0 0,0 0-1 0 0,-1-1 0 0 0,0 1 1 0 0,-1-2-1 0 0,-2 4-56 0 0,-6 7 70 0 0,-12 16 32 0 0,-26 30 8 0 0,39-48-72 0 0,-1-1 0 0 0,-15 12-38 0 0,-36 22 83 0 0,33-24-84 0 0,0 0-1 0 0,-5 9 2 0 0,-2 6 31 0 0,13-12-14 0 0,-2-1-1 0 0,-2 0-16 0 0,22-21 18 0 0,0 0 0 0 0,-1 0 0 0 0,-2 1-18 0 0,-1 0 21 0 0,10-5 2 0 0,5-3-119 0 0,11-8-75 0 0,-4 4 61 0 0,0-2 0 0 0,0 1 1 0 0,1-3 109 0 0,23-23-404 0 0,-12 11-54 0 0,0 1 458 0 0,41-30-945 0 0,2 2 0 0 0,32-15 945 0 0,-64 41-568 0 0,26-23 568 0 0,-33 25-148 0 0,-16 14 57 0 0,0 0 1 0 0,2-1 90 0 0,-5 4-57 0 0,0-1 0 0 0,0 0 0 0 0,0 0 0 0 0,-1 0 0 0 0,4-5 57 0 0,10-10-192 0 0,-17 17 100 0 0,-2 2 42 0 0,0 3 91 0 0,0 8-8 0 0,-2-4 63 0 0,-2 3-47 0 0,-1-1 0 0 0,0 1-1 0 0,-1-1 1 0 0,0 0 0 0 0,0 0-1 0 0,-1 0 1 0 0,0-1 0 0 0,-3 3-49 0 0,-229 200 526 0 0,164-151-462 0 0,67-53-186 0 0,0 1 0 0 0,1 0-1 0 0,0 1 1 0 0,-2 3 122 0 0,3-4-170 0 0,0 0 1 0 0,0-1-1 0 0,-1 0 0 0 0,-5 5 170 0 0,10-11-621 0 0,2-1-998 0 0,0 0-438 0 0,0 0-86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1"/>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368 36 919 0 0,'7'-4'6'0'0,"1"-1"24"0"0,-1 0 1 0 0,5-1-31 0 0,2 0 13 0 0,-4-1 227 0 0,-8 5 1004 0 0,-2 2 426 0 0,0 0 83 0 0,0 0-138 0 0,0 0-665 0 0,-3 2-292 0 0,-7 8 583 0 0,-7 8-1241 0 0,5-5 685 0 0,-5 4-685 0 0,-152 129 1590 0 0,155-133-1537 0 0,0 1 1 0 0,2 0 0 0 0,-1 1-1 0 0,-2 5-53 0 0,4-7 35 0 0,-1 0 1 0 0,0 0-1 0 0,-1-2 0 0 0,0 1 0 0 0,-2 0-35 0 0,-18 14 310 0 0,12-6 43 0 0,19-19-89 0 0,2-1 31 0 0,0 0 7 0 0,0 0-22 0 0,3-1-101 0 0,13-9-87 0 0,-1 0 0 0 0,0 0 0 0 0,-1-1 0 0 0,3-5-92 0 0,32-23 5 0 0,150-88-86 0 0,-115 81-18 0 0,-81 45 62 0 0,-3 2 49 0 0,0 0-1 0 0,0 0 1 0 0,0 0 0 0 0,0 0-1 0 0,0 0 1 0 0,1 0 0 0 0,-1 0-1 0 0,0 0 1 0 0,1 0-12 0 0,1 6 39 0 0,-1-4-20 0 0,-1 0 0 0 0,0 1 0 0 0,0-1 1 0 0,-1 0-1 0 0,1 0 0 0 0,-1 1 0 0 0,1-1 0 0 0,-1 0 0 0 0,0 0 0 0 0,0 0 0 0 0,-1 1-19 0 0,-3 7 96 0 0,0 0-1 0 0,-4 3-95 0 0,9-13 3 0 0,-41 64 414 0 0,1-5-253 0 0,37-54-151 0 0,0 1-1 0 0,1 0 1 0 0,-1 0 0 0 0,1 0-1 0 0,1 0 1 0 0,-1 3-13 0 0,-1 1 4 0 0,2-5-758 0 0,0-1-1 0 0,0 0 1 0 0,1 0 0 0 0,-1 0-1 0 0,1 0 1 0 0,1 3 754 0 0,2 7-5098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2"/>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266 119 919 0 0,'-2'2'67'0'0,"-5"4"-42"0"0,0 0 1 0 0,-1-1-1 0 0,1 0 0 0 0,-1 0 0 0 0,-2 0-25 0 0,-22 14 473 0 0,-4 3 573 0 0,-27 13-1046 0 0,55-31 238 0 0,0 0-1 0 0,0 1 0 0 0,1 0 1 0 0,-1 0-1 0 0,1 1 0 0 0,0-1 1 0 0,0 2-1 0 0,-3 4-237 0 0,-4 8 663 0 0,12-18-439 0 0,2-1 6 0 0,0 0 2 0 0,0 0-18 0 0,3 0-80 0 0,1 0-118 0 0,1 0 0 0 0,-1-1 0 0 0,0 0 0 0 0,0 0 0 0 0,0 0 0 0 0,0 0 0 0 0,3-2-16 0 0,8-4 121 0 0,6-4-121 0 0,7-3 43 0 0,1 2-27 0 0,-4 1 32 0 0,8-5-48 0 0,93-49 0 0 0,-98 50 0 0 0,1 1 0 0 0,0 1 0 0 0,1 2 0 0 0,0 1 0 0 0,-26 9 16 0 0,0 0 0 0 0,-1 0 0 0 0,1 0 0 0 0,0 1 0 0 0,0 0 0 0 0,0-1 0 0 0,-1 1 0 0 0,2 1-16 0 0,-5 2 64 0 0,0 0-49 0 0,1 1 0 0 0,-1 0 0 0 0,0-1-1 0 0,-1 1 1 0 0,1-1 0 0 0,-1 1 0 0 0,1-1 0 0 0,-1 1-1 0 0,0-1 1 0 0,0 1 0 0 0,0-1 0 0 0,-1 1-1 0 0,0 1-14 0 0,-8 8 87 0 0,0 0-1 0 0,-1-1 0 0 0,-11 11-86 0 0,-24 18 275 0 0,15-15-123 0 0,4-2 25 0 0,-1-1-1 0 0,-1-1 1 0 0,-1-1-177 0 0,15-11 133 0 0,-83 49 1033 0 0,71-46-558 0 0,13-6-132 0 0,12-6-157 0 0,2-1-21 0 0,0 0-2 0 0,0 0-12 0 0,0 0-52 0 0,2-1-28 0 0,86-63 227 0 0,-7 6-462 0 0,-47 35 31 0 0,95-61 0 0 0,-108 71-8 0 0,169-91-416 0 0,-153 88 166 0 0,-34 15 84 0 0,-3 1-2 0 0,0 0-2 0 0,0 0-13 0 0,1 2-8 0 0,0-1 179 0 0,0 1 0 0 0,-1-1 1 0 0,1 0-1 0 0,-1 1 0 0 0,1-1 0 0 0,-1 0 0 0 0,0 1 0 0 0,0-1 0 0 0,1 0 0 0 0,-1 1 0 0 0,0-1 0 0 0,0 0 0 0 0,0 1 0 0 0,0-1 0 0 0,-1 1 0 0 0,1-1 1 0 0,0 0-1 0 0,0 1 0 0 0,-1 0 20 0 0,-3 4-21 0 0,0 1 1 0 0,-1 0-1 0 0,1-1 1 0 0,-1 0-1 0 0,-1 0 1 0 0,1-1 0 0 0,-2 2 20 0 0,3-3-17 0 0,-21 19 8 0 0,-1-2 0 0 0,-19 12 9 0 0,-27 22 38 0 0,37-25 106 0 0,-43 36 310 0 0,25-25-106 0 0,-63 47 646 0 0,-5-6 56 0 0,116-78-946 0 0,0 0 0 0 0,-1 0 0 0 0,-2 3-104 0 0,6-5 154 0 0,2-2 4 0 0,0 0 2 0 0,0 0 0 0 0,4-1-26 0 0,14-4-110 0 0,0-1 0 0 0,-1 0 0 0 0,16-9-24 0 0,52-31 18 0 0,14-18-17 0 0,-45 28-18 0 0,131-85-160 0 0,-13 17-108 0 0,-102 63 123 0 0,-16 12 19 0 0,35-12 143 0 0,-56 26-51 0 0,-24 11 42 0 0,10-4 5 0 0,18-1-9 0 0,-34 9-11 0 0,-4 3 0 0 0,-2 3 26 0 0,0 1 0 0 0,-1-1 0 0 0,1 0 0 0 0,-1 0 0 0 0,-1 0 1 0 0,1 0-1 0 0,-1-1-2 0 0,-15 16 53 0 0,-5 4-53 0 0,-15 11 70 0 0,-1-2 0 0 0,-8 3-70 0 0,-110 82 177 0 0,157-118-172 0 0,-122 86 239 0 0,28-22-26 0 0,-2 2 45 0 0,15-11 21 0 0,50-35 38 0 0,-8 3-322 0 0,-25 17 387 0 0,11-7 164 0 0,53-33-374 0 0,2-1-1 0 0,0 0 0 0 0,3-2-29 0 0,112-84-47 0 0,-22 17-200 0 0,160-115-263 0 0,-40 42 156 0 0,7 11 194 0 0,-194 116 1 0 0,46-22-20 0 0,-56 29 26 0 0,0 1 1 0 0,1 1 0 0 0,6-1 5 0 0,-5 2 11 0 0,-13 3 1 0 0,-4 2 14 0 0,0-1 0 0 0,-1 1 1 0 0,1-1-1 0 0,0 1 0 0 0,0 0 0 0 0,0 0 0 0 0,0-1 0 0 0,0 1 0 0 0,-1 0 0 0 0,2 0-26 0 0,-3 3 92 0 0,-1 3-60 0 0,0 0 0 0 0,-1-1-1 0 0,1 1 1 0 0,-1-1 0 0 0,-1 0 0 0 0,1 0-1 0 0,-3 3-31 0 0,-11 12 127 0 0,-4 3-127 0 0,19-21 3 0 0,-57 58 117 0 0,14-16-58 0 0,-26 25 38 0 0,-11 4-100 0 0,-81 60 124 0 0,38-32 36 0 0,12-12-29 0 0,21-17 20 0 0,75-57-76 0 0,8-4 0 0 0,8-8 10 0 0,5-4-26 0 0,11-4-89 0 0,0 0 1 0 0,1 0 0 0 0,-2-2 0 0 0,15-7 29 0 0,58-39-162 0 0,-77 47 141 0 0,173-115-202 0 0,-42 27 92 0 0,59-41 68 0 0,-117 78 52 0 0,176-100-42 0 0,-240 147 52 0 0,54-28 1 0 0,21-5 0 0 0,-47 22 0 0 0,-32 14 29 0 0,-1 1 0 0 0,1 1 0 0 0,0 0-1 0 0,0 1 1 0 0,16-1-29 0 0,-28 4 82 0 0,-3 1 39 0 0,0 0 20 0 0,0 3 3 0 0,1 7-4 0 0,-1-10-135 0 0,0 0 0 0 0,0 0 1 0 0,0 1-1 0 0,0-1 0 0 0,0 0 0 0 0,0 0 0 0 0,0 1 0 0 0,0-1 0 0 0,0 0 0 0 0,0 0 0 0 0,0 1 1 0 0,0-1-1 0 0,0 0 0 0 0,0 0 0 0 0,0 1 0 0 0,-1-1 0 0 0,1 0 0 0 0,0 0 0 0 0,0 0 0 0 0,0 1 1 0 0,0-1-1 0 0,-1 0 0 0 0,1 0 0 0 0,0 0-5 0 0,-7 9 60 0 0,-1 0 1 0 0,1-1-1 0 0,-2 0 0 0 0,0 0-60 0 0,-40 31 144 0 0,32-26-113 0 0,-183 149 186 0 0,54-37-158 0 0,-60 48-35 0 0,148-128 17 0 0,-56 42-29 0 0,90-71-12 0 0,-118 89 0 0 0,77-56 64 0 0,-41 23-64 0 0,93-64 11 0 0,37-16 42 0 0,-12 1-56 0 0,0 0 0 0 0,-1 0-1 0 0,1-1 1 0 0,5-6 3 0 0,-12 9-7 0 0,217-157-350 0 0,-71 53 222 0 0,-40 26 75 0 0,181-130-124 0 0,-69 60 124 0 0,-21 22-1 0 0,-194 126 58 0 0,54-31 173 0 0,7 0-170 0 0,-67 35 144 0 0,-2 1 14 0 0,0 0 2 0 0,0 0-5 0 0,0 0-22 0 0,-2 3-5 0 0,-19 21-16 0 0,0-1 0 0 0,-2 0 0 0 0,-10 6-112 0 0,-111 93 134 0 0,32-34-121 0 0,30-26-16 0 0,-133 112 3 0 0,-61 51 0 0 0,177-141 0 0 0,-2 1 0 0 0,85-72 0 0 0,-59 48 0 0 0,1 5 0 0 0,22-18 32 0 0,-20 20 48 0 0,92-83 0 0 0,159-124-360 0 0,-57 41 31 0 0,54-41-62 0 0,-164 130 287 0 0,397-295-314 0 0,-324 245 323 0 0,242-165-24 0 0,-255 178 109 0 0,23-9-70 0 0,-84 49 77 0 0,1 1 0 0 0,-1 0 1 0 0,1 0-1 0 0,6 0-77 0 0,-16 4 160 0 0,-2 1 21 0 0,0 0 3 0 0,0 0-9 0 0,-2 3-38 0 0,-61 54 212 0 0,-8 9-319 0 0,34-28-12 0 0,-71 70 17 0 0,-232 172-35 0 0,116-98 0 0 0,53-24 0 0 0,-92 80 0 0 0,242-220 0 0 0,-49 43 0 0 0,58-50 11 0 0,11-9 10 0 0,3-2 1 0 0,2 0-33 0 0,0-1 0 0 0,0 0 0 0 0,0 0 0 0 0,0 0 0 0 0,-1-1 0 0 0,1 1 1 0 0,3-3 10 0 0,14-8-94 0 0,-1-2 0 0 0,0 0-1 0 0,5-6 95 0 0,10-8-87 0 0,144-118-263 0 0,9-8 84 0 0,36-5 24 0 0,16-13 172 0 0,-175 122 70 0 0,113-85 0 0 0,5 7 0 0 0,98-46 0 0 0,-220 137-1 0 0,-15 8 56 0 0,9-1-55 0 0,-43 24 75 0 0,0 1 0 0 0,2 0-75 0 0,-11 4 123 0 0,-3 1-10 0 0,0 0 1 0 0,-2 3 4 0 0,-2 4-59 0 0,0-1 0 0 0,-1 1 0 0 0,0-1 0 0 0,-1 0 0 0 0,-4 4-59 0 0,-4 4 45 0 0,-21 21-23 0 0,-37 29-22 0 0,-44 27-3 0 0,94-75 4 0 0,-86 66-1 0 0,-101 77 0 0 0,71-52 0 0 0,-251 200 0 0 0,140-91 0 0 0,163-140 0 0 0,-231 179 74 0 0,293-236-44 0 0,12-8 56 0 0,11-8 31 0 0,1-3-17 0 0,4-3-11 0 0,18-9-71 0 0,-1-2 0 0 0,5-5-18 0 0,45-37-146 0 0,62-59-24 0 0,17-13 18 0 0,142-92-76 0 0,-174 133 136 0 0,-94 69 69 0 0,252-177-46 0 0,-194 142 29 0 0,117-76 20 0 0,13-12 20 0 0,-155 104 0 0 0,-42 27 1 0 0,22-15 5 0 0,2 2 1 0 0,25-10-7 0 0,-53 28 56 0 0,0 1 0 0 0,0 1 1 0 0,4-1-57 0 0,-7 3 47 0 0,-6 0 53 0 0,-2 1 10 0 0,-1 2 2 0 0,-17 23-3 0 0,-1-1 0 0 0,0-1 1 0 0,-7 5-110 0 0,4-4 38 0 0,-24 24-33 0 0,-1-2 0 0 0,-5 1-5 0 0,-338 266 0 0 0,101-83 0 0 0,54-44 0 0 0,67-46 0 0 0,35-27 0 0 0,109-93 1 0 0,-44 36 9 0 0,56-45 46 0 0,31-22 88 0 0,30-24-382 0 0,28-26 238 0 0,-32 25-67 0 0,120-97-215 0 0,89-71-51 0 0,153-87 90 0 0,-102 75 172 0 0,-114 78 70 0 0,-112 85 1 0 0,44-21 0 0 0,-113 69 25 0 0,0-1-1 0 0,0 0 1 0 0,4-5-25 0 0,-12 9 112 0 0,-2 2 14 0 0,0 0 9 0 0,0 0 29 0 0,-2 2 17 0 0,-96 89 273 0 0,41-38-388 0 0,-23 22-50 0 0,-146 128-16 0 0,41-62 0 0 0,115-88 0 0 0,-149 128 0 0 0,92-72 0 0 0,-156 117 0 0 0,86-70 0 0 0,142-114 0 0 0,-32 29 0 0 0,66-50 11 0 0,14-13 10 0 0,7-8-20 0 0,-1 0 0 0 0,1 0 0 0 0,0 0 0 0 0,0 1 0 0 0,0-1 0 0 0,0 0 0 0 0,0 0 0 0 0,-1 1 0 0 0,1-1-1 0 0,0 0 1 0 0,0 0 0 0 0,0 1 0 0 0,0-1 0 0 0,0 0 0 0 0,0 0 0 0 0,0 1 0 0 0,0-1 0 0 0,0 0 0 0 0,0 0 0 0 0,0 1 0 0 0,0-1 0 0 0,0 0 0 0 0,0 0-1 0 0,0 1 0 0 0,1-1 0 0 0,-1 0 1 0 0,0 0-1 0 0,0 1 1 0 0,1-1-1 0 0,-1 0 1 0 0,0 0-1 0 0,1 0 1 0 0,-1 1-1 0 0,0-1 1 0 0,0 0-1 0 0,1 0 1 0 0,-1 0-1 0 0,0 0 0 0 0,1 0 1 0 0,-1 0-1 0 0,0 0 1 0 0,1 1-1 0 0,-1-1 1 0 0,1 0-1 0 0,10-1 2 0 0,-5 0-2 0 0,0-1-1 0 0,-1 0 1 0 0,4-1 0 0 0,29-14-120 0 0,-2-2 0 0 0,31-21 120 0 0,-53 31-24 0 0,268-176-427 0 0,-4-12 97 0 0,56-35 174 0 0,25 2 49 0 0,-252 166 118 0 0,-8 6 14 0 0,-71 40-1 0 0,-2 1 0 0 0,11-5 0 0 0,21-6 5 0 0,-46 23 24 0 0,0 1 1 0 0,0 0 0 0 0,9-2-30 0 0,-18 6 145 0 0,-3 0 24 0 0,0 0-1 0 0,-2 3-6 0 0,-9 12-79 0 0,1-1 1 0 0,-2-1 0 0 0,0 0 0 0 0,0 0 0 0 0,-3 0-84 0 0,-73 59 108 0 0,45-38-79 0 0,-75 60-18 0 0,-87 71-12 0 0,-94 68 63 0 0,127-103-60 0 0,-89 69-2 0 0,161-130 48 0 0,28-19-32 0 0,42-31-16 0 0,52-33 0 0 0,3-2-106 0 0,6-6 106 0 0,99-84-407 0 0,-25 19 136 0 0,262-183-349 0 0,-214 161 536 0 0,29-15 32 0 0,-117 85 24 0 0,61-25 28 0 0,-93 48 8 0 0,-13 6 21 0 0,0 1 0 0 0,0 0-1 0 0,1 2 1 0 0,3 0-29 0 0,-21 6 101 0 0,-3 1 6 0 0,0 0 45 0 0,0 3 21 0 0,1 0-145 0 0,-1 0-1 0 0,0-1 0 0 0,0 1 1 0 0,0 0-1 0 0,0-1 1 0 0,0 1-1 0 0,0 0 0 0 0,-1-1 1 0 0,1 1-1 0 0,-1 0 0 0 0,0 0-27 0 0,-1 1 26 0 0,0 0 0 0 0,0 1-1 0 0,0-1 1 0 0,-1 0-1 0 0,1 0 1 0 0,-3 2-26 0 0,-12 13 71 0 0,1-2-1 0 0,-2 0 1 0 0,-5 3-71 0 0,-7 7 47 0 0,-133 130 61 0 0,34-29-59 0 0,-8-8 8 0 0,-260 193 7 0 0,366-288-66 0 0,6-4 15 0 0,-20 11-13 0 0,43-31 21 0 0,4-1 1 0 0,3 0-32 0 0,1-1 1 0 0,-1 0 0 0 0,0 0 0 0 0,0 0 0 0 0,0-1 0 0 0,0 0 0 0 0,5-2 9 0 0,17-9-119 0 0,1-1 0 0 0,2-3 119 0 0,54-36-186 0 0,-20 11 50 0 0,406-268-830 0 0,-395 259 886 0 0,48-22 80 0 0,-67 44 0 0 0,-3 1 0 0 0,0-3 0 0 0,-46 27 4 0 0,0 0 0 0 0,0 1 0 0 0,0 0 0 0 0,0 0 0 0 0,1 1 0 0 0,5-2-4 0 0,-10 4 122 0 0,-3 0 28 0 0,-1 2 2 0 0,0 2-108 0 0,-1 1-1 0 0,1-1 1 0 0,-1-1-1 0 0,0 1 1 0 0,-1 0-1 0 0,1 0 1 0 0,-1-1-1 0 0,-1 3-43 0 0,-9 9 197 0 0,-7 5-197 0 0,13-13 39 0 0,-94 90 246 0 0,36-36-194 0 0,-145 134 93 0 0,-3-3-104 0 0,158-141-82 0 0,10-9 15 0 0,-19 12-13 0 0,31-29 21 0 0,-39 31 11 0 0,-39 44-21 0 0,91-80 32 0 0,7-5-21 0 0,11-12 14 0 0,6-6-93 0 0,107-73-378 0 0,-69 46 259 0 0,129-94-471 0 0,18-13 248 0 0,7 10 303 0 0,-169 112 82 0 0,1 2 1 0 0,0 0 0 0 0,24-6 13 0 0,-49 18 72 0 0,-3 1 36 0 0,0 0 10 0 0,0 0 9 0 0,-1 4 29 0 0,-3 5-69 0 0,-1-1 1 0 0,1 0-1 0 0,-1-1 1 0 0,-4 4-88 0 0,-26 33 221 0 0,21-28-175 0 0,-69 82 137 0 0,-36 43-71 0 0,-19 34-59 0 0,71-89-53 0 0,45-55 0 0 0,19-28 0 0 0,1 1 0 0 0,0 1 0 0 0,0-1 0 0 0,0 0 0 0 0,1 0 0 0 0,-2 4 0 0 0,3-7 0 0 0,0 0 0 0 0,0 0 0 0 0,0-1 0 0 0,0 1 0 0 0,-1 0 0 0 0,1 0 0 0 0,0-1 0 0 0,0 1 0 0 0,1 0 0 0 0,-1 0 0 0 0,0-1 0 0 0,0 1 0 0 0,0 0 0 0 0,0-1 0 0 0,1 1 0 0 0,-1 0 0 0 0,0-1 0 0 0,1 2 0 0 0,0-1 0 0 0,0 0-1 0 0,0 0 1 0 0,0 0 0 0 0,1-1-1 0 0,-1 1 1 0 0,0 0 0 0 0,0 0-1 0 0,1-1 1 0 0,-1 1 0 0 0,0-1-1 0 0,1 1 1 0 0,-1-1-1 0 0,1 0 1 0 0,-1 1 0 0 0,1-1-1 0 0,-1 0 1 0 0,1 0 0 0 0,-1 0-1 0 0,1 0 1 0 0,0 0 0 0 0,4-1-13 0 0,0 0 0 0 0,-1 1 0 0 0,1-2 0 0 0,0 1 0 0 0,0-1 13 0 0,9-3-43 0 0,0-1-1 0 0,0-1 1 0 0,0-1 0 0 0,4-3 43 0 0,57-40-262 0 0,-51 34 168 0 0,20-15-74 0 0,205-142-375 0 0,-215 150 452 0 0,25-11 91 0 0,37-15 15 0 0,-93 48-15 0 0,2 0 59 0 0,4 1 28 0 0,-8 0 79 0 0,-2 5 6 0 0,-3 8-42 0 0,1 4-33 0 0,-1 0 0 0 0,-1 0 1 0 0,-1-1-1 0 0,-1 3-97 0 0,-6 8 143 0 0,-7 8-143 0 0,4-8 30 0 0,-1 7-30 0 0,9-17 62 0 0,1 0 0 0 0,0 1 0 0 0,-2 13-62 0 0,6-22-191 0 0,1 1 0 0 0,0-1 0 0 0,0 1 0 0 0,1 0 0 0 0,0-1 0 0 0,1 1 0 0 0,0-1 0 0 0,1 6 191 0 0,5 16-7014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22.047"/>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266 119 919 0 0,'-2'2'67'0'0,"-5"4"-42"0"0,0 0 1 0 0,-1-1-1 0 0,1 0 0 0 0,-1 0 0 0 0,-2 0-25 0 0,-22 14 473 0 0,-4 3 573 0 0,-27 13-1046 0 0,55-31 238 0 0,0 0-1 0 0,0 1 0 0 0,1 0 1 0 0,-1 0-1 0 0,1 1 0 0 0,0-1 1 0 0,0 2-1 0 0,-3 4-237 0 0,-4 8 663 0 0,12-18-439 0 0,2-1 6 0 0,0 0 2 0 0,0 0-18 0 0,3 0-80 0 0,1 0-118 0 0,1 0 0 0 0,-1-1 0 0 0,0 0 0 0 0,0 0 0 0 0,0 0 0 0 0,0 0 0 0 0,3-2-16 0 0,8-4 121 0 0,6-4-121 0 0,7-3 43 0 0,1 2-27 0 0,-4 1 32 0 0,8-5-48 0 0,93-49 0 0 0,-98 50 0 0 0,1 1 0 0 0,0 1 0 0 0,1 2 0 0 0,0 1 0 0 0,-26 9 16 0 0,0 0 0 0 0,-1 0 0 0 0,1 0 0 0 0,0 1 0 0 0,0 0 0 0 0,0-1 0 0 0,-1 1 0 0 0,2 1-16 0 0,-5 2 64 0 0,0 0-49 0 0,1 1 0 0 0,-1 0 0 0 0,0-1-1 0 0,-1 1 1 0 0,1-1 0 0 0,-1 1 0 0 0,1-1 0 0 0,-1 1-1 0 0,0-1 1 0 0,0 1 0 0 0,0-1 0 0 0,-1 1-1 0 0,0 1-14 0 0,-8 8 87 0 0,0 0-1 0 0,-1-1 0 0 0,-11 11-86 0 0,-24 18 275 0 0,15-15-123 0 0,4-2 25 0 0,-1-1-1 0 0,-1-1 1 0 0,-1-1-177 0 0,15-11 133 0 0,-83 49 1033 0 0,71-46-558 0 0,13-6-132 0 0,12-6-157 0 0,2-1-21 0 0,0 0-2 0 0,0 0-12 0 0,0 0-52 0 0,2-1-28 0 0,86-63 227 0 0,-7 6-462 0 0,-47 35 31 0 0,95-61 0 0 0,-108 71-8 0 0,169-91-416 0 0,-153 88 166 0 0,-34 15 84 0 0,-3 1-2 0 0,0 0-2 0 0,0 0-13 0 0,1 2-8 0 0,0-1 179 0 0,0 1 0 0 0,-1-1 1 0 0,1 0-1 0 0,-1 1 0 0 0,1-1 0 0 0,-1 0 0 0 0,0 1 0 0 0,0-1 0 0 0,1 0 0 0 0,-1 1 0 0 0,0-1 0 0 0,0 0 0 0 0,0 1 0 0 0,0-1 0 0 0,-1 1 0 0 0,1-1 1 0 0,0 0-1 0 0,0 1 0 0 0,-1 0 20 0 0,-3 4-21 0 0,0 1 1 0 0,-1 0-1 0 0,1-1 1 0 0,-1 0-1 0 0,-1 0 1 0 0,1-1 0 0 0,-2 2 20 0 0,3-3-17 0 0,-21 19 8 0 0,-1-2 0 0 0,-19 12 9 0 0,-27 22 38 0 0,37-25 106 0 0,-43 36 310 0 0,25-25-106 0 0,-63 47 646 0 0,-5-6 56 0 0,116-78-946 0 0,0 0 0 0 0,-1 0 0 0 0,-2 3-104 0 0,6-5 154 0 0,2-2 4 0 0,0 0 2 0 0,0 0 0 0 0,4-1-26 0 0,14-4-110 0 0,0-1 0 0 0,-1 0 0 0 0,16-9-24 0 0,52-31 18 0 0,14-18-17 0 0,-45 28-18 0 0,131-85-160 0 0,-13 17-108 0 0,-102 63 123 0 0,-16 12 19 0 0,35-12 143 0 0,-56 26-51 0 0,-24 11 42 0 0,10-4 5 0 0,18-1-9 0 0,-34 9-11 0 0,-4 3 0 0 0,-2 3 26 0 0,0 1 0 0 0,-1-1 0 0 0,1 0 0 0 0,-1 0 0 0 0,-1 0 1 0 0,1 0-1 0 0,-1-1-2 0 0,-15 16 53 0 0,-5 4-53 0 0,-15 11 70 0 0,-1-2 0 0 0,-8 3-70 0 0,-110 82 177 0 0,157-118-172 0 0,-122 86 239 0 0,28-22-26 0 0,-2 2 45 0 0,15-11 21 0 0,50-35 38 0 0,-8 3-322 0 0,-25 17 387 0 0,11-7 164 0 0,53-33-374 0 0,2-1-1 0 0,0 0 0 0 0,3-2-29 0 0,112-84-47 0 0,-22 17-200 0 0,160-115-263 0 0,-40 42 156 0 0,7 11 194 0 0,-194 116 1 0 0,46-22-20 0 0,-56 29 26 0 0,0 1 1 0 0,1 1 0 0 0,6-1 5 0 0,-5 2 11 0 0,-13 3 1 0 0,-4 2 14 0 0,0-1 0 0 0,-1 1 1 0 0,1-1-1 0 0,0 1 0 0 0,0 0 0 0 0,0 0 0 0 0,0-1 0 0 0,0 1 0 0 0,-1 0 0 0 0,2 0-26 0 0,-3 3 92 0 0,-1 3-60 0 0,0 0 0 0 0,-1-1-1 0 0,1 1 1 0 0,-1-1 0 0 0,-1 0 0 0 0,1 0-1 0 0,-3 3-31 0 0,-11 12 127 0 0,-4 3-127 0 0,19-21 3 0 0,-57 58 117 0 0,14-16-58 0 0,-26 25 38 0 0,-11 4-100 0 0,-81 60 124 0 0,38-32 36 0 0,12-12-29 0 0,21-17 20 0 0,75-57-76 0 0,8-4 0 0 0,8-8 10 0 0,5-4-26 0 0,11-4-89 0 0,0 0 1 0 0,1 0 0 0 0,-2-2 0 0 0,15-7 29 0 0,58-39-162 0 0,-77 47 141 0 0,173-115-202 0 0,-42 27 92 0 0,59-41 68 0 0,-117 78 52 0 0,176-100-42 0 0,-240 147 52 0 0,54-28 1 0 0,21-5 0 0 0,-47 22 0 0 0,-32 14 29 0 0,-1 1 0 0 0,1 1 0 0 0,0 0-1 0 0,0 1 1 0 0,16-1-29 0 0,-28 4 82 0 0,-3 1 39 0 0,0 0 20 0 0,0 3 3 0 0,1 7-4 0 0,-1-10-135 0 0,0 0 0 0 0,0 0 1 0 0,0 1-1 0 0,0-1 0 0 0,0 0 0 0 0,0 0 0 0 0,0 1 0 0 0,0-1 0 0 0,0 0 0 0 0,0 0 0 0 0,0 1 1 0 0,0-1-1 0 0,0 0 0 0 0,0 0 0 0 0,0 1 0 0 0,-1-1 0 0 0,1 0 0 0 0,0 0 0 0 0,0 0 0 0 0,0 1 1 0 0,0-1-1 0 0,-1 0 0 0 0,1 0 0 0 0,0 0-5 0 0,-7 9 60 0 0,-1 0 1 0 0,1-1-1 0 0,-2 0 0 0 0,0 0-60 0 0,-40 31 144 0 0,32-26-113 0 0,-183 149 186 0 0,54-37-158 0 0,-60 48-35 0 0,148-128 17 0 0,-56 42-29 0 0,90-71-12 0 0,-118 89 0 0 0,77-56 64 0 0,-41 23-64 0 0,93-64 11 0 0,37-16 42 0 0,-12 1-56 0 0,0 0 0 0 0,-1 0-1 0 0,1-1 1 0 0,5-6 3 0 0,-12 9-7 0 0,217-157-350 0 0,-71 53 222 0 0,-40 26 75 0 0,181-130-124 0 0,-69 60 124 0 0,-21 22-1 0 0,-194 126 58 0 0,54-31 173 0 0,7 0-170 0 0,-67 35 144 0 0,-2 1 14 0 0,0 0 2 0 0,0 0-5 0 0,0 0-22 0 0,-2 3-5 0 0,-19 21-16 0 0,0-1 0 0 0,-2 0 0 0 0,-10 6-112 0 0,-111 93 134 0 0,32-34-121 0 0,30-26-16 0 0,-133 112 3 0 0,-61 51 0 0 0,177-141 0 0 0,-2 1 0 0 0,85-72 0 0 0,-59 48 0 0 0,1 5 0 0 0,22-18 32 0 0,-20 20 48 0 0,92-83 0 0 0,159-124-360 0 0,-57 41 31 0 0,54-41-62 0 0,-164 130 287 0 0,397-295-314 0 0,-324 245 323 0 0,242-165-24 0 0,-255 178 109 0 0,23-9-70 0 0,-84 49 77 0 0,1 1 0 0 0,-1 0 1 0 0,1 0-1 0 0,6 0-77 0 0,-16 4 160 0 0,-2 1 21 0 0,0 0 3 0 0,0 0-9 0 0,-2 3-38 0 0,-61 54 212 0 0,-8 9-319 0 0,34-28-12 0 0,-71 70 17 0 0,-232 172-35 0 0,116-98 0 0 0,53-24 0 0 0,-92 80 0 0 0,242-220 0 0 0,-49 43 0 0 0,58-50 11 0 0,11-9 10 0 0,3-2 1 0 0,2 0-33 0 0,0-1 0 0 0,0 0 0 0 0,0 0 0 0 0,0 0 0 0 0,-1-1 0 0 0,1 1 1 0 0,3-3 10 0 0,14-8-94 0 0,-1-2 0 0 0,0 0-1 0 0,5-6 95 0 0,10-8-87 0 0,144-118-263 0 0,9-8 84 0 0,36-5 24 0 0,16-13 172 0 0,-175 122 70 0 0,113-85 0 0 0,5 7 0 0 0,98-46 0 0 0,-220 137-1 0 0,-15 8 56 0 0,9-1-55 0 0,-43 24 75 0 0,0 1 0 0 0,2 0-75 0 0,-11 4 123 0 0,-3 1-10 0 0,0 0 1 0 0,-2 3 4 0 0,-2 4-59 0 0,0-1 0 0 0,-1 1 0 0 0,0-1 0 0 0,-1 0 0 0 0,-4 4-59 0 0,-4 4 45 0 0,-21 21-23 0 0,-37 29-22 0 0,-44 27-3 0 0,94-75 4 0 0,-86 66-1 0 0,-101 77 0 0 0,71-52 0 0 0,-251 200 0 0 0,140-91 0 0 0,163-140 0 0 0,-231 179 74 0 0,293-236-44 0 0,12-8 56 0 0,11-8 31 0 0,1-3-17 0 0,4-3-11 0 0,18-9-71 0 0,-1-2 0 0 0,5-5-18 0 0,45-37-146 0 0,62-59-24 0 0,17-13 18 0 0,142-92-76 0 0,-174 133 136 0 0,-94 69 69 0 0,252-177-46 0 0,-194 142 29 0 0,117-76 20 0 0,13-12 20 0 0,-155 104 0 0 0,-42 27 1 0 0,22-15 5 0 0,2 2 1 0 0,25-10-7 0 0,-53 28 56 0 0,0 1 0 0 0,0 1 1 0 0,4-1-57 0 0,-7 3 47 0 0,-6 0 53 0 0,-2 1 10 0 0,-1 2 2 0 0,-17 23-3 0 0,-1-1 0 0 0,0-1 1 0 0,-7 5-110 0 0,4-4 38 0 0,-24 24-33 0 0,-1-2 0 0 0,-5 1-5 0 0,-338 266 0 0 0,101-83 0 0 0,54-44 0 0 0,67-46 0 0 0,35-27 0 0 0,109-93 1 0 0,-44 36 9 0 0,56-45 46 0 0,31-22 88 0 0,30-24-382 0 0,28-26 238 0 0,-32 25-67 0 0,120-97-215 0 0,89-71-51 0 0,153-87 90 0 0,-102 75 172 0 0,-114 78 70 0 0,-112 85 1 0 0,44-21 0 0 0,-113 69 25 0 0,0-1-1 0 0,0 0 1 0 0,4-5-25 0 0,-12 9 112 0 0,-2 2 14 0 0,0 0 9 0 0,0 0 29 0 0,-2 2 17 0 0,-96 89 273 0 0,41-38-388 0 0,-23 22-50 0 0,-146 128-16 0 0,41-62 0 0 0,115-88 0 0 0,-149 128 0 0 0,92-72 0 0 0,-156 117 0 0 0,86-70 0 0 0,142-114 0 0 0,-32 29 0 0 0,66-50 11 0 0,14-13 10 0 0,7-8-20 0 0,-1 0 0 0 0,1 0 0 0 0,0 0 0 0 0,0 1 0 0 0,0-1 0 0 0,0 0 0 0 0,0 0 0 0 0,-1 1 0 0 0,1-1-1 0 0,0 0 1 0 0,0 0 0 0 0,0 1 0 0 0,0-1 0 0 0,0 0 0 0 0,0 0 0 0 0,0 1 0 0 0,0-1 0 0 0,0 0 0 0 0,0 0 0 0 0,0 1 0 0 0,0-1 0 0 0,0 0 0 0 0,0 0-1 0 0,0 1 0 0 0,1-1 0 0 0,-1 0 1 0 0,0 0-1 0 0,0 1 1 0 0,1-1-1 0 0,-1 0 1 0 0,0 0-1 0 0,1 0 1 0 0,-1 1-1 0 0,0-1 1 0 0,0 0-1 0 0,1 0 1 0 0,-1 0-1 0 0,0 0 0 0 0,1 0 1 0 0,-1 0-1 0 0,0 0 1 0 0,1 1-1 0 0,-1-1 1 0 0,1 0-1 0 0,10-1 2 0 0,-5 0-2 0 0,0-1-1 0 0,-1 0 1 0 0,4-1 0 0 0,29-14-120 0 0,-2-2 0 0 0,31-21 120 0 0,-53 31-24 0 0,268-176-427 0 0,-4-12 97 0 0,56-35 174 0 0,25 2 49 0 0,-252 166 118 0 0,-8 6 14 0 0,-71 40-1 0 0,-2 1 0 0 0,11-5 0 0 0,21-6 5 0 0,-46 23 24 0 0,0 1 1 0 0,0 0 0 0 0,9-2-30 0 0,-18 6 145 0 0,-3 0 24 0 0,0 0-1 0 0,-2 3-6 0 0,-9 12-79 0 0,1-1 1 0 0,-2-1 0 0 0,0 0 0 0 0,0 0 0 0 0,-3 0-84 0 0,-73 59 108 0 0,45-38-79 0 0,-75 60-18 0 0,-87 71-12 0 0,-94 68 63 0 0,127-103-60 0 0,-89 69-2 0 0,161-130 48 0 0,28-19-32 0 0,42-31-16 0 0,52-33 0 0 0,3-2-106 0 0,6-6 106 0 0,99-84-407 0 0,-25 19 136 0 0,262-183-349 0 0,-214 161 536 0 0,29-15 32 0 0,-117 85 24 0 0,61-25 28 0 0,-93 48 8 0 0,-13 6 21 0 0,0 1 0 0 0,0 0-1 0 0,1 2 1 0 0,3 0-29 0 0,-21 6 101 0 0,-3 1 6 0 0,0 0 45 0 0,0 3 21 0 0,1 0-145 0 0,-1 0-1 0 0,0-1 0 0 0,0 1 1 0 0,0 0-1 0 0,0-1 1 0 0,0 1-1 0 0,0 0 0 0 0,-1-1 1 0 0,1 1-1 0 0,-1 0 0 0 0,0 0-27 0 0,-1 1 26 0 0,0 0 0 0 0,0 1-1 0 0,0-1 1 0 0,-1 0-1 0 0,1 0 1 0 0,-3 2-26 0 0,-12 13 71 0 0,1-2-1 0 0,-2 0 1 0 0,-5 3-71 0 0,-7 7 47 0 0,-133 130 61 0 0,34-29-59 0 0,-8-8 8 0 0,-260 193 7 0 0,366-288-66 0 0,6-4 15 0 0,-20 11-13 0 0,43-31 21 0 0,4-1 1 0 0,3 0-32 0 0,1-1 1 0 0,-1 0 0 0 0,0 0 0 0 0,0 0 0 0 0,0-1 0 0 0,0 0 0 0 0,5-2 9 0 0,17-9-119 0 0,1-1 0 0 0,2-3 119 0 0,54-36-186 0 0,-20 11 50 0 0,406-268-830 0 0,-395 259 886 0 0,48-22 80 0 0,-67 44 0 0 0,-3 1 0 0 0,0-3 0 0 0,-46 27 4 0 0,0 0 0 0 0,0 1 0 0 0,0 0 0 0 0,0 0 0 0 0,1 1 0 0 0,5-2-4 0 0,-10 4 122 0 0,-3 0 28 0 0,-1 2 2 0 0,0 2-108 0 0,-1 1-1 0 0,1-1 1 0 0,-1-1-1 0 0,0 1 1 0 0,-1 0-1 0 0,1 0 1 0 0,-1-1-1 0 0,-1 3-43 0 0,-9 9 197 0 0,-7 5-197 0 0,13-13 39 0 0,-94 90 246 0 0,36-36-194 0 0,-145 134 93 0 0,-3-3-104 0 0,158-141-82 0 0,10-9 15 0 0,-19 12-13 0 0,31-29 21 0 0,-39 31 11 0 0,-39 44-21 0 0,91-80 32 0 0,7-5-21 0 0,11-12 14 0 0,6-6-93 0 0,107-73-378 0 0,-69 46 259 0 0,129-94-471 0 0,18-13 248 0 0,7 10 303 0 0,-169 112 82 0 0,1 2 1 0 0,0 0 0 0 0,24-6 13 0 0,-49 18 72 0 0,-3 1 36 0 0,0 0 10 0 0,0 0 9 0 0,-1 4 29 0 0,-3 5-69 0 0,-1-1 1 0 0,1 0-1 0 0,-1-1 1 0 0,-4 4-88 0 0,-26 33 221 0 0,21-28-175 0 0,-69 82 137 0 0,-36 43-71 0 0,-19 34-59 0 0,71-89-53 0 0,45-55 0 0 0,19-28 0 0 0,1 1 0 0 0,0 1 0 0 0,0-1 0 0 0,0 0 0 0 0,1 0 0 0 0,-2 4 0 0 0,3-7 0 0 0,0 0 0 0 0,0 0 0 0 0,0-1 0 0 0,0 1 0 0 0,-1 0 0 0 0,1 0 0 0 0,0-1 0 0 0,0 1 0 0 0,1 0 0 0 0,-1 0 0 0 0,0-1 0 0 0,0 1 0 0 0,0 0 0 0 0,0-1 0 0 0,1 1 0 0 0,-1 0 0 0 0,0-1 0 0 0,1 2 0 0 0,0-1 0 0 0,0 0-1 0 0,0 0 1 0 0,0 0 0 0 0,1-1-1 0 0,-1 1 1 0 0,0 0 0 0 0,0 0-1 0 0,1-1 1 0 0,-1 1 0 0 0,0-1-1 0 0,1 1 1 0 0,-1-1-1 0 0,1 0 1 0 0,-1 1 0 0 0,1-1-1 0 0,-1 0 1 0 0,1 0 0 0 0,-1 0-1 0 0,1 0 1 0 0,0 0 0 0 0,4-1-13 0 0,0 0 0 0 0,-1 1 0 0 0,1-2 0 0 0,0 1 0 0 0,0-1 13 0 0,9-3-43 0 0,0-1-1 0 0,0-1 1 0 0,0-1 0 0 0,4-3 43 0 0,57-40-262 0 0,-51 34 168 0 0,20-15-74 0 0,205-142-375 0 0,-215 150 452 0 0,25-11 91 0 0,37-15 15 0 0,-93 48-15 0 0,2 0 59 0 0,4 1 28 0 0,-8 0 79 0 0,-2 5 6 0 0,-3 8-42 0 0,1 4-33 0 0,-1 0 0 0 0,-1 0 1 0 0,-1-1-1 0 0,-1 3-97 0 0,-6 8 143 0 0,-7 8-143 0 0,4-8 30 0 0,-1 7-30 0 0,9-17 62 0 0,1 0 0 0 0,0 1 0 0 0,-2 13-62 0 0,6-22-191 0 0,1 1 0 0 0,0-1 0 0 0,0 1 0 0 0,1 0 0 0 0,0-1 0 0 0,1 1 0 0 0,0-1 0 0 0,1 6 191 0 0,5 16-7014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3"/>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466 256 2015 0 0,'0'0'91'0'0,"-2"2"-7"0"0,0 2-74 0 0,-2 1-6 0 0,0 1 0 0 0,0 0 0 0 0,0-1 0 0 0,-1 0 1 0 0,1 0-1 0 0,-3 1-4 0 0,-12 9 143 0 0,5-4 24 0 0,0-1 0 0 0,-9 5-167 0 0,12-8 77 0 0,0 1 0 0 0,1-1 0 0 0,-3 5-77 0 0,-9 6 162 0 0,1-1 54 0 0,20-16-146 0 0,0 0-1 0 0,-1 0 0 0 0,1 0 0 0 0,-1 0 0 0 0,1 0 1 0 0,-1 0-1 0 0,1-1 0 0 0,-1 1 0 0 0,1-1 0 0 0,-1 1 1 0 0,0-1-1 0 0,1 1 0 0 0,-1-1 0 0 0,-1 0-69 0 0,2 0 89 0 0,-1 1 299 0 0,2-1-11 0 0,0 0-8 0 0,0 0-1 0 0,0 0-32 0 0,0 0-134 0 0,1 0-61 0 0,1 1-127 0 0,0-1-1 0 0,-1 0 1 0 0,1 1 0 0 0,0-1-1 0 0,-1 0 1 0 0,1 0 0 0 0,0 0-1 0 0,-1-1 1 0 0,1 1 0 0 0,0 0-1 0 0,-1 0 1 0 0,1-1-1 0 0,-1 1 1 0 0,1-1 0 0 0,0 0-1 0 0,-1 1 1 0 0,1-1 0 0 0,-1 0-14 0 0,6-3 5 0 0,-1-1-1 0 0,1 0 1 0 0,2-2-5 0 0,-3 2 8 0 0,135-109 33 0 0,-43 26-373 0 0,-30 25 20 0 0,-66 61 302 0 0,10-8-56 0 0,-1 0 0 0 0,-1 0 0 0 0,5-7 66 0 0,-6 4-47 0 0,-3 5 25 0 0,0 1 0 0 0,0 0 0 0 0,1 0 0 0 0,0 1 1 0 0,0-1-1 0 0,2 1 22 0 0,-7 4 76 0 0,-2 2 53 0 0,0 0 20 0 0,0 0 3 0 0,0 0-1 0 0,0 0-6 0 0,-2 2-1 0 0,-4 7-35 0 0,0-1 0 0 0,-1 1-1 0 0,0-2 1 0 0,-6 6-109 0 0,-37 29 278 0 0,25-20-181 0 0,-96 92-4 0 0,71-64-46 0 0,24-26-37 0 0,-21 13-10 0 0,5-4 14 0 0,-28 24 299 0 0,-38 22-313 0 0,79-62 169 0 0,22-13-107 0 0,0 0-1 0 0,0 0 1 0 0,0 1-1 0 0,0 0 1 0 0,0 0 0 0 0,0 2-62 0 0,-2 3 152 0 0,8-8-112 0 0,0 0 0 0 0,0-1 0 0 0,-1 1-1 0 0,1 0 1 0 0,-1-1 0 0 0,1 0 0 0 0,-1 1-1 0 0,-1 0-39 0 0,-9 2 248 0 0,10-3-9 0 0,2-1-38 0 0,0 0-10 0 0,0 0-6 0 0,1-1-149 0 0,0 0 0 0 0,0 0 0 0 0,0 0 0 0 0,0 1 0 0 0,0-1 0 0 0,0 0 0 0 0,1 0-36 0 0,4-2 35 0 0,26-16 104 0 0,-18 10-79 0 0,0 1 0 0 0,5-6-60 0 0,2-3 13 0 0,1-1-28 0 0,5-2 15 0 0,57-33-92 0 0,-55 33 65 0 0,27-18-6 0 0,-42 29 33 0 0,13-7 0 0 0,18-16 0 0 0,10-14 0 0 0,-22 18 0 0 0,2 1 0 0 0,11-6 0 0 0,-29 24 0 0 0,0 0 0 0 0,1 1 0 0 0,18-5 0 0 0,-36 12 0 0 0,1 1 0 0 0,0 0 0 0 0,-1-1 0 0 0,1 1 0 0 0,0 0 0 0 0,-1 0 0 0 0,1 0 0 0 0,0 0 0 0 0,-1 0 0 0 0,1 0 0 0 0,0 0 0 0 0,-1 0 0 0 0,1 0 0 0 0,0 0 0 0 0,-1 0 0 0 0,1 0 0 0 0,0 0 0 0 0,0 1 0 0 0,-1 0 0 0 0,0-1 0 0 0,1 1 0 0 0,-1-1 0 0 0,0 1 0 0 0,0 0 0 0 0,1-1 0 0 0,-1 1 0 0 0,0 0 0 0 0,0-1 0 0 0,0 1 0 0 0,0 0 0 0 0,0 0 0 0 0,0-1 0 0 0,0 1 0 0 0,0 0 0 0 0,0-1 0 0 0,0 1 0 0 0,-1 0 0 0 0,1-1 0 0 0,0 1 0 0 0,-6 17 0 0 0,1-7 10 0 0,0 0-1 0 0,-1 0 1 0 0,-1 0-1 0 0,0-1 0 0 0,0 0 1 0 0,-2 1-10 0 0,-18 20 92 0 0,-7 4-92 0 0,14-15 19 0 0,-21 20 19 0 0,12-12 4 0 0,-3 5-42 0 0,13-10-1 0 0,-14 14 69 0 0,-20 18-68 0 0,-27 13 60 0 0,29-26-43 0 0,13-10-8 0 0,-108 98 104 0 0,132-117 83 0 0,-12 9-196 0 0,2-3 185 0 0,21-16-64 0 0,3-3-1 0 0,0 0 0 0 0,4-1-109 0 0,0 0 0 0 0,-1 1 0 0 0,1-1 0 0 0,-1 0 0 0 0,1 0 0 0 0,-1-1 0 0 0,1 1 0 0 0,-1-1 0 0 0,0 0 0 0 0,2-1-11 0 0,1 0 10 0 0,35-22-10 0 0,-2-2 0 0 0,12-11 0 0 0,0 0-13 0 0,-36 27-5 0 0,159-119-41 0 0,145-118 5 0 0,-262 204 45 0 0,29-20-46 0 0,23-8 55 0 0,-90 60 20 0 0,8-5 208 0 0,10-3-228 0 0,-29 16 37 0 0,1 0 1 0 0,0 0 0 0 0,0 1 0 0 0,-1 1 0 0 0,2 0 0 0 0,4-1-38 0 0,-11 3 141 0 0,-3 0 3 0 0,0 0-9 0 0,0 0-40 0 0,0 0-21 0 0,0 3-2 0 0,1 0-57 0 0,0 0-1 0 0,-1 0 0 0 0,0 0 1 0 0,0 1-1 0 0,0-1 0 0 0,0 0 0 0 0,0 0 1 0 0,-1 1-1 0 0,1-1 0 0 0,-1 0 1 0 0,0 1-15 0 0,-1 1 18 0 0,0-1 1 0 0,0 1 0 0 0,0 0-1 0 0,-1-1 1 0 0,0 0 0 0 0,0 0-1 0 0,-3 4-18 0 0,-14 15 109 0 0,-23 19-109 0 0,-26 19 68 0 0,33-30-26 0 0,-108 84-18 0 0,-60 37 40 0 0,189-142-49 0 0,-133 101 239 0 0,126-93-61 0 0,-9 12-193 0 0,15-14 306 0 0,-1-1 1 0 0,-9 6-307 0 0,23-19 138 0 0,3-2-11 0 0,0 0-6 0 0,3 0-21 0 0,-1 0-96 0 0,1 0-1 0 0,-1 0 0 0 0,1 0 0 0 0,-1 0 1 0 0,0-1-1 0 0,1 0 0 0 0,-1 1 0 0 0,1-1 1 0 0,-1 0-1 0 0,0 0 0 0 0,0 0 0 0 0,0 0 0 0 0,1 0 1 0 0,0-2-4 0 0,7-4 16 0 0,0-1 0 0 0,5-4-16 0 0,3-4 6 0 0,264-202-6 0 0,-198 154 0 0 0,77-54-30 0 0,11-9-4 0 0,-44 33 34 0 0,-124 91 0 0 0,1 0 0 0 0,-1 1 0 0 0,2-1 0 0 0,-5 2 0 0 0,-1 1 0 0 0,1 0 0 0 0,0-1 0 0 0,0 1 0 0 0,0 0 0 0 0,0 0 0 0 0,-1-1 0 0 0,1 1 0 0 0,0 0 0 0 0,0 0 0 0 0,0 0 0 0 0,0 0 0 0 0,-1 0 0 0 0,1 0 0 0 0,0 0 0 0 0,0 1 0 0 0,0-1 0 0 0,0 0 0 0 0,0 1 0 0 0,-1-1 0 0 0,1 1 0 0 0,-1-1 0 0 0,1 1 0 0 0,0-1 0 0 0,-1 1 0 0 0,1-1 0 0 0,-1 1 0 0 0,1 0 0 0 0,-1-1 0 0 0,1 1 0 0 0,-1 0 0 0 0,0-1 0 0 0,1 1 0 0 0,-1 0 0 0 0,0-1 0 0 0,0 1 0 0 0,1 0 0 0 0,-1 0 0 0 0,0 0 0 0 0,0-1 0 0 0,0 1 0 0 0,0 0 0 0 0,0 0 0 0 0,0 1 0 0 0,0 0 0 0 0,0 0 0 0 0,0 0 0 0 0,-1 0 0 0 0,1 0 0 0 0,-1 0 0 0 0,1 0 0 0 0,-1 0 0 0 0,0 0 0 0 0,0 1 0 0 0,-11 19 9 0 0,0-1-1 0 0,-2-1 1 0 0,-15 19-9 0 0,-54 54 35 0 0,57-65-32 0 0,-20 20 27 0 0,-2-2 0 0 0,-5-1-30 0 0,-141 133 73 0 0,159-145-70 0 0,-191 191-3 0 0,133-130 0 0 0,69-69 64 0 0,23-24-33 0 0,3-1-8 0 0,5-1-13 0 0,0-1 0 0 0,-1 0 1 0 0,1 0-1 0 0,-1 0 0 0 0,1-1 1 0 0,-1 0-1 0 0,3-2-10 0 0,12-8-11 0 0,12-9 11 0 0,139-105-200 0 0,156-114-267 0 0,-258 190 356 0 0,346-244-220 0 0,-329 238 277 0 0,85-41 54 0 0,-145 85 0 0 0,0 0 0 0 0,1 2 0 0 0,0 1 0 0 0,9-1 0 0 0,-20 7 15 0 0,-17 4-14 0 0,0 0 1 0 0,0 0-1 0 0,0 0 0 0 0,0 0 0 0 0,0 0 1 0 0,1 0-1 0 0,-1 0 0 0 0,0 0 1 0 0,0 0-1 0 0,0 0 0 0 0,0 0 0 0 0,0 0 1 0 0,0 0-1 0 0,0 0 0 0 0,0 0 1 0 0,0 0-1 0 0,1 0 0 0 0,-1 0 0 0 0,0 0 1 0 0,0 0-1 0 0,0 0 0 0 0,0 0 1 0 0,0 0-1 0 0,0 0 0 0 0,0 0 0 0 0,0 0 1 0 0,1 0-1 0 0,-1 0 0 0 0,0 0 1 0 0,0 0-1 0 0,0 0 0 0 0,0 0 0 0 0,0 0 1 0 0,0 1-1 0 0,0-1 0 0 0,0 0 1 0 0,0 0-1 0 0,0 0 0 0 0,0 0 0 0 0,0 0 1 0 0,0 0-1 0 0,1 0 0 0 0,-1 0 1 0 0,0 0-1 0 0,0 0 0 0 0,0 1 0 0 0,0-1 1 0 0,0 0-1 0 0,0 0 0 0 0,0 0 1 0 0,0 0-1 0 0,0 0 0 0 0,0 0 0 0 0,0 0 1 0 0,0 0-1 0 0,0 1-1 0 0,0 1 9 0 0,1 1 1 0 0,-1 0-1 0 0,0-1 1 0 0,0 1-1 0 0,0 0 0 0 0,0 0 1 0 0,-1-1-1 0 0,1 1 1 0 0,-1 0-1 0 0,0 0-9 0 0,0 2 11 0 0,-1 0 0 0 0,0 0 0 0 0,0 0 0 0 0,-1 0 0 0 0,0 0-11 0 0,-6 8 26 0 0,-1 0 1 0 0,1-1-1 0 0,-6 4-26 0 0,-35 34 118 0 0,-29 22-118 0 0,40-37 29 0 0,9-9-19 0 0,-51 45 44 0 0,36-34-44 0 0,-102 85-10 0 0,135-112 0 0 0,-236 199 0 0 0,-161 140 168 0 0,400-340-96 0 0,0 0 0 0 0,-2 2-72 0 0,9-9 70 0 0,5-2 4 0 0,2 0-86 0 0,0-1 0 0 0,1 1-1 0 0,-1-1 1 0 0,0 0 0 0 0,0-1-1 0 0,-1 0 1 0 0,1 1 0 0 0,0-1-1 0 0,0-1 13 0 0,15-7-136 0 0,11-9 136 0 0,-23 13-7 0 0,78-51-210 0 0,7-13 217 0 0,80-68-246 0 0,-120 94 131 0 0,96-84-179 0 0,-134 114 269 0 0,29-27-136 0 0,38-27 161 0 0,65-35-141 0 0,8-4 122 0 0,-147 101 18 0 0,59-42 85 0 0,-52 39 34 0 0,1 0-1 0 0,0 1 1 0 0,10-4-118 0 0,-14 7 142 0 0,-10 4 8 0 0,-2 1 2 0 0,0 0-9 0 0,0 0-40 0 0,-1 3-21 0 0,-2 6-40 0 0,0 0 0 0 0,0 1 0 0 0,-1-2-1 0 0,-1 1 1 0 0,1 0 0 0 0,-1-1 0 0 0,-6 8-42 0 0,0-3 36 0 0,-1 1-1 0 0,0-2 1 0 0,0 0 0 0 0,-4 2-36 0 0,-12 10 5 0 0,-204 169 86 0 0,134-109-29 0 0,-17 25-62 0 0,-27 24-2 0 0,71-72 66 0 0,-67 43-64 0 0,45-38 46 0 0,49-34-16 0 0,87-58 90 0 0,0-5-206 0 0,6-9 86 0 0,1 0-75 0 0,111-86-118 0 0,160-120-289 0 0,141-77-123 0 0,-376 269 530 0 0,69-31 75 0 0,-141 78 0 0 0,0 2 0 0 0,10-4 0 0 0,-10 6 12 0 0,-12 2 14 0 0,-3 4 10 0 0,-2 16 74 0 0,-5 8-110 0 0,6-19 7 0 0,-1-1-1 0 0,0 1 1 0 0,-1-1-1 0 0,1 0 0 0 0,-3 3-6 0 0,-15 19 13 0 0,-1 0 0 0 0,-2-1 0 0 0,-7 5-13 0 0,-82 75 65 0 0,91-87-51 0 0,-102 87 34 0 0,16-13-22 0 0,-207 184 38 0 0,223-198 0 0 0,-1 10-64 0 0,67-66 38 0 0,-9 10 89 0 0,30-29-106 0 0,0-1 1 0 0,1 1-1 0 0,0 0 1 0 0,0 1-1 0 0,0 0-21 0 0,2-4 78 0 0,2-3-12 0 0,0 0-2 0 0,5-2 0 0 0,14-6-41 0 0,-1-1 0 0 0,0-1 0 0 0,11-9-23 0 0,52-39-8 0 0,-22 14 11 0 0,286-213-160 0 0,-315 232 124 0 0,213-169-281 0 0,-190 154 251 0 0,215-155-76 0 0,-165 129 89 0 0,69-45-7 0 0,-157 100 105 0 0,1 1-1 0 0,1 1 1 0 0,-1 1 0 0 0,2 0 0 0 0,0 0-48 0 0,-15 7 78 0 0,-3 1 2 0 0,0 0 0 0 0,0 0-2 0 0,-1 3-22 0 0,0 2-39 0 0,-1-1 0 0 0,-1 1 1 0 0,1 0-1 0 0,0-1 1 0 0,-1 0-1 0 0,0 0 0 0 0,0 0 1 0 0,-4 4-18 0 0,-2 4 21 0 0,-18 21 6 0 0,-1-1 1 0 0,-1-1-1 0 0,-26 20-27 0 0,17-19 0 0 0,-38 34 0 0 0,58-49 0 0 0,-81 70 0 0 0,84-74-2 0 0,-162 136 68 0 0,116-92-65 0 0,-115 101 9 0 0,140-129 19 0 0,-78 64 37 0 0,6 5 35 0 0,95-85-12 0 0,-5 8-89 0 0,17-19 32 0 0,3-2 0 0 0,5-1-29 0 0,0 0 0 0 0,0-1-1 0 0,-1 0 1 0 0,1-1 0 0 0,-1 1-1 0 0,3-3-2 0 0,31-15-21 0 0,-1-2 1 0 0,-1-1-1 0 0,7-8 21 0 0,104-86-180 0 0,-41 24 22 0 0,46-37-35 0 0,74-36-107 0 0,-40 30 121 0 0,-109 77 153 0 0,45-34-28 0 0,-99 74 174 0 0,0 1 0 0 0,1 1 0 0 0,24-11-120 0 0,-47 27 104 0 0,-3 1-2 0 0,0 0-13 0 0,0 0-8 0 0,-1 2-1 0 0,-4 9-10 0 0,-1-1 0 0 0,0 1 0 0 0,-1-1 0 0 0,0-1 0 0 0,-7 7-70 0 0,-44 46 188 0 0,48-52-167 0 0,-54 49 87 0 0,4-4-33 0 0,37-33-76 0 0,-46 46 95 0 0,-46 32-94 0 0,78-72 28 0 0,-36 30 8 0 0,-32 36 10 0 0,64-57-39 0 0,-18 20-7 0 0,12-10 0 0 0,24-25 0 0 0,10-7 11 0 0,11-12 20 0 0,5-3-55 0 0,0 0 1 0 0,0-1-1 0 0,-1 1 0 0 0,1-1 1 0 0,0 0-1 0 0,0 0 1 0 0,2-1 23 0 0,20-10-77 0 0,-23 11 69 0 0,32-20-135 0 0,-2-1-1 0 0,24-20 144 0 0,-9 5-97 0 0,-15 14 38 0 0,191-148-380 0 0,164-118-347 0 0,114-47 446 0 0,-450 304 444 0 0,-40 26-50 0 0,0 0-1 0 0,1 1 0 0 0,7-2-53 0 0,-11 4 70 0 0,0 0-1 0 0,0 0 0 0 0,0-2-69 0 0,-7 5 4 0 0,-1 0 0 0 0,0 0 0 0 0,0 0 0 0 0,0 0 0 0 0,0-1 0 0 0,1 1 0 0 0,-1 0 0 0 0,0 0 0 0 0,0 0 0 0 0,0 0 0 0 0,1 0 0 0 0,-1 0 0 0 0,0 0 0 0 0,0 0 0 0 0,0 0 0 0 0,1 0 0 0 0,-1 0 0 0 0,0 0 0 0 0,0 0 0 0 0,0 0 0 0 0,1 0 0 0 0,-1 0 0 0 0,0 0 0 0 0,0 0-4 0 0,3 1 32 0 0,-2 0-13 0 0,1-1 1 0 0,-1 1-1 0 0,0-1 0 0 0,0 0 1 0 0,0 0-1 0 0,0 0 1 0 0,0 1-1 0 0,1-1-19 0 0,-2 3 59 0 0,0 3-49 0 0,0 0 1 0 0,0 0 0 0 0,-1 0-1 0 0,0 0 1 0 0,0 0 0 0 0,0 0-1 0 0,-1-1 1 0 0,0 1 0 0 0,0 0-1 0 0,0-1 1 0 0,-4 6-11 0 0,-7 7 115 0 0,-2 3-115 0 0,-5 4 57 0 0,-53 69 94 0 0,53-71-90 0 0,-1-2 0 0 0,-23 19-61 0 0,2-7 51 0 0,-26 24 16 0 0,37-30-58 0 0,-59 51 4 0 0,11-17 41 0 0,-90 76 6 0 0,-93 115 136 0 0,260-251-192 0 0,-24 26 214 0 0,-2-1-218 0 0,26-24 67 0 0,18-2 24 0 0,-9-2-82 0 0,0-1 0 0 0,-1 0 1 0 0,1-1-1 0 0,-1 1 1 0 0,0-1-1 0 0,0 0 0 0 0,2-3-9 0 0,-3 4 1 0 0,80-63 8 0 0,-5 5-54 0 0,-31 25-64 0 0,149-110-346 0 0,19-8-138 0 0,-48 36 21 0 0,35-31 457 0 0,-182 133 119 0 0,-1-2-1 0 0,0 0 1 0 0,-1-2-4 0 0,-14 14 53 0 0,0 1 1 0 0,0 0-1 0 0,1-1-53 0 0,-5 5 117 0 0,-2 1 3 0 0,0 0-2 0 0,0 0-12 0 0,-2 3-2 0 0,-5 7-30 0 0,0-1-1 0 0,-1 0 0 0 0,-7 7-73 0 0,-31 26 127 0 0,33-30-98 0 0,-229 204 323 0 0,169-150-294 0 0,-40 35-40 0 0,79-75 8 0 0,-64 54 8 0 0,50-35-29 0 0,-32 29 44 0 0,37-38-37 0 0,-43 39-14 0 0,22-14 2 0 0,-31 29 0 0 0,-8 2 0 0 0,85-74 0 0 0,17-18 0 0 0,1 1 0 0 0,-1 0 0 0 0,1-1 0 0 0,-1 1 0 0 0,1-1 0 0 0,-1 1 0 0 0,1 0 0 0 0,-1 0 0 0 0,1-1 0 0 0,0 1 0 0 0,-1 0 0 0 0,1 0 0 0 0,0-1 0 0 0,0 1 0 0 0,-1 0 0 0 0,1 0 0 0 0,0-1 0 0 0,0 1 0 0 0,1-1 0 0 0,-1 0 0 0 0,0 0 1 0 0,0 0-1 0 0,0 0 0 0 0,0 0 0 0 0,0 0 0 0 0,0 0 0 0 0,1 0 0 0 0,-1 1 0 0 0,0-1 0 0 0,0 0 0 0 0,0 0 0 0 0,0 0 0 0 0,1 0 0 0 0,-1 0 0 0 0,0 0 0 0 0,0 0 0 0 0,0 0 0 0 0,0 0 0 0 0,1 0 0 0 0,-1 0 1 0 0,0 0-1 0 0,0 0 0 0 0,9-2 9 0 0,3-2-19 0 0,0 0 1 0 0,-1-1-1 0 0,1 0 1 0 0,-1-1-1 0 0,9-6 10 0 0,16-14-157 0 0,2-2 157 0 0,-26 19-14 0 0,0 0-5 0 0,228-168-250 0 0,-195 146 231 0 0,227-160-228 0 0,-229 159 215 0 0,212-146-275 0 0,-197 141 297 0 0,146-93-29 0 0,-36 31 15 0 0,-63 40 22 0 0,-71 38 60 0 0,6-4 52 0 0,-27 19-18 0 0,-11 5 12 0 0,-2 1 3 0 0,0 0 0 0 0,-1 3-2 0 0,-4 8-46 0 0,-1 1 0 0 0,0-1 1 0 0,-1 0-1 0 0,0 0 1 0 0,0-1-1 0 0,-1 0 0 0 0,-1 0 1 0 0,-1 0-41 0 0,-24 23 149 0 0,-21 15-149 0 0,49-43 10 0 0,-85 66 63 0 0,14-12-15 0 0,-197 178 43 0 0,232-200-109 0 0,-53 50 26 0 0,-84 73 28 0 0,157-142-42 0 0,5-5 13 0 0,1 0-1 0 0,1 1 1 0 0,-11 14-17 0 0,14-13 21 0 0,10-12 0 0 0,4-2 1 0 0,-1 0-20 0 0,0 0 1 0 0,0-1-1 0 0,0 1 0 0 0,0-1 1 0 0,0 0-1 0 0,0 1 1 0 0,0-1-1 0 0,0 0 1 0 0,0 0-1 0 0,0 1 1 0 0,0-1-1 0 0,1 0-2 0 0,1 0 6 0 0,-1-1 0 0 0,1 1-1 0 0,-1 0 1 0 0,1-1 0 0 0,0 0 0 0 0,0 0-6 0 0,11-5-23 0 0,-1 0 0 0 0,1-1 0 0 0,-2 0 0 0 0,1-1 0 0 0,-1-1 23 0 0,-10 7-5 0 0,186-135-327 0 0,-61 42 65 0 0,464-308-976 0 0,-523 358 1198 0 0,222-139-26 0 0,-205 137 63 0 0,-60 35 94 0 0,1 0-1 0 0,11-2-85 0 0,-22 10 109 0 0,-12 3-3 0 0,-3 1-29 0 0,0 2-12 0 0,-1 2-52 0 0,1-1 1 0 0,-1 0-1 0 0,1 1 0 0 0,-1-1 0 0 0,0 0 1 0 0,0 1-1 0 0,-1-1 0 0 0,1 0 0 0 0,-1 0 0 0 0,1 0 1 0 0,-1 0-1 0 0,-1 1-13 0 0,-6 8 25 0 0,-1 0-1 0 0,-4 3-24 0 0,-32 34 189 0 0,-8 1-189 0 0,-55 45 155 0 0,80-70-115 0 0,7-5-8 0 0,-145 129 96 0 0,128-110-82 0 0,-115 109 52 0 0,-46 26-15 0 0,52-47 10 0 0,70-61-39 0 0,62-53-31 0 0,-10 9 44 0 0,0 2 0 0 0,-10 12-67 0 0,37-36 1 0 0,-1 0-1 0 0,0 0 1 0 0,0 0 0 0 0,0 0-1 0 0,0 0 1 0 0,0 0-1 0 0,0 0 1 0 0,0 0 0 0 0,0 0-1 0 0,0 0 1 0 0,0 0 0 0 0,0 0-1 0 0,0 0 1 0 0,0 0 0 0 0,1 1-1 0 0,-1-1 1 0 0,0 0 0 0 0,0 0-1 0 0,0 0 1 0 0,0 0-1 0 0,0 0 1 0 0,0 0 0 0 0,0 0-1 0 0,0 0 1 0 0,0 0 0 0 0,0 0-1 0 0,0 0 1 0 0,0 0 0 0 0,0 0-1 0 0,0 0 1 0 0,0 0 0 0 0,0 0-1 0 0,0 1 1 0 0,0-1 0 0 0,0 0-1 0 0,0 0 1 0 0,0 0-1 0 0,0 0 1 0 0,0 0 0 0 0,0 0-1 0 0,0 0 1 0 0,0 0 0 0 0,0 0-1 0 0,0 0 1 0 0,0 0 0 0 0,0 0-1 0 0,0 0 1 0 0,0 1 0 0 0,0-1-1 0 0,0 0 1 0 0,0 0 0 0 0,0 0-1 0 0,0 0 1 0 0,0 0-1 0 0,0 0 1 0 0,0 0 0 0 0,0 0-1 0 0,0 0 1 0 0,0 0 0 0 0,0 0-1 0 0,0 0 1 0 0,0 0 0 0 0,0 0-1 0 0,0 0 1 0 0,-1 0 0 0 0,1 0-1 0 0,3 1 4 0 0,0 0 1 0 0,-1-1 0 0 0,1 0-1 0 0,0 0 1 0 0,-1 0 0 0 0,1 0 0 0 0,0 0-1 0 0,-1 0 1 0 0,1-1 0 0 0,0 1-1 0 0,-1-1 1 0 0,1 0 0 0 0,-1 0 0 0 0,1 0-1 0 0,1-1-4 0 0,16-7-31 0 0,-1-1-1 0 0,-1-2 0 0 0,7-4 32 0 0,-14 8-23 0 0,197-140-333 0 0,-5-10-114 0 0,-78 59 192 0 0,87-58-216 0 0,-154 118 331 0 0,305-214-246 0 0,-280 192 357 0 0,3-2 486 0 0,6 1-434 0 0,-62 43 342 0 0,-28 17-175 0 0,-2 2-40 0 0,0 0-21 0 0,0 0-2 0 0,-2 4 3 0 0,-9 12-27 0 0,0-1-1 0 0,0-1 1 0 0,-1 0 0 0 0,-1-1 0 0 0,-1 0 0 0 0,-6 5-80 0 0,-114 96 382 0 0,25-27-231 0 0,-6-6-90 0 0,0 1 10 0 0,-76 68-22 0 0,8 9-21 0 0,54-53-28 0 0,-50 27 0 0 0,172-127 0 0 0,-22 14 12 0 0,-1 4-12 0 0,15-10 62 0 0,14-12-25 0 0,4-4-9 0 0,19-8-83 0 0,0-2 0 0 0,-1 0-1 0 0,0-2 56 0 0,65-47-178 0 0,163-142-141 0 0,-82 65 123 0 0,5 8-12 0 0,1 18 75 0 0,-24 15 72 0 0,-79 50 17 0 0,139-94 34 0 0,-188 126 74 0 0,1 1-1 0 0,0 1 1 0 0,19-8-64 0 0,-39 21 7 0 0,59-25 235 0 0,-59 24-162 0 0,-2 1 2 0 0,1 3 4 0 0,0-2-76 0 0,-1 0-1 0 0,1 1 0 0 0,-1-1 0 0 0,0 0 1 0 0,0 1-1 0 0,0-1 0 0 0,1 1 0 0 0,-1-1 1 0 0,-1 0-1 0 0,1 1 0 0 0,0-1 0 0 0,0 1 1 0 0,0-1-1 0 0,-1 0 0 0 0,1 1 0 0 0,-1-1 1 0 0,1 0-1 0 0,-1 1 0 0 0,0-1-9 0 0,-4 10 39 0 0,-1-1 1 0 0,-1 0-1 0 0,0 0 0 0 0,-1-1 0 0 0,0 1-39 0 0,-17 16 103 0 0,-2-1-103 0 0,3-2 45 0 0,-153 143 169 0 0,28-32-204 0 0,-11 4 25 0 0,17-17-6 0 0,126-104-29 0 0,0 0 0 0 0,-1 3 0 0 0,6-5 11 0 0,10-12 10 0 0,4-3 1 0 0,4-1-41 0 0,1-1 0 0 0,-1 1 1 0 0,0-1-1 0 0,0-1 0 0 0,0 1 1 0 0,2-2 18 0 0,41-21-243 0 0,-1-3 0 0 0,6-7 243 0 0,-30 20-61 0 0,232-162-470 0 0,10-7-27 0 0,6 9 36 0 0,-236 152 485 0 0,183-124-38 0 0,-213 143 75 0 0,70-48 0 0 0,-55 40 0 0 0,0 0 0 0 0,17-6 0 0 0,-2 4 120 0 0,1 2 0 0 0,0 1 0 0 0,5 1-120 0 0,-39 9 72 0 0,-3 3-56 0 0,0-1-1 0 0,0 0 0 0 0,0 0 1 0 0,1 0-1 0 0,-1 1 0 0 0,0-1 0 0 0,1 0 1 0 0,-1 1-16 0 0,3 5 32 0 0,-3-4-25 0 0,0 0 0 0 0,0 0 0 0 0,0 0-1 0 0,0 0 1 0 0,-1 0 0 0 0,1 0 0 0 0,-1 0 0 0 0,0 0 0 0 0,0 0 0 0 0,0 0-1 0 0,0 0 1 0 0,0-1 0 0 0,-1 1 0 0 0,1 0-7 0 0,-6 7 21 0 0,0 0 0 0 0,0-1-1 0 0,-1 1-20 0 0,-5 7 23 0 0,-16 19 153 0 0,-1-1 0 0 0,-20 17-176 0 0,-24 20 152 0 0,-1 3 62 0 0,-20 10-214 0 0,73-68 9 0 0,-65 58-8 0 0,49-38-1 0 0,-39 36 0 0 0,45-46 7 0 0,-27 27 50 0 0,1 2-57 0 0,-32 42 0 0 0,77-83 11 0 0,11-12 10 0 0,5-3 1 0 0,2-1-21 0 0,1 0 1 0 0,0 0 0 0 0,-1-1 0 0 0,1 0-1 0 0,-1 0 1 0 0,0 0 0 0 0,1-1-2 0 0,14-7-12 0 0,4-5 12 0 0,-21 13-2 0 0,191-125-216 0 0,64-52-272 0 0,-1 11-24 0 0,-150 99 276 0 0,-29 19 86 0 0,112-75 14 0 0,-125 80 351 0 0,2 3 0 0 0,19-6-213 0 0,-84 47 160 0 0,-2 1-10 0 0,0 0-48 0 0,-1 4-26 0 0,-7 12-31 0 0,0 1-1 0 0,0-1 0 0 0,-2-1 1 0 0,0 0-1 0 0,-7 8-44 0 0,-64 71 123 0 0,75-88-110 0 0,-36 37 74 0 0,-33 25-87 0 0,-50 35 78 0 0,93-77-73 0 0,-228 193-5 0 0,22 1 64 0 0,148-142 72 0 0,-12 2-136 0 0,91-71 10 0 0,-5 1 76 0 0,14-8-44 0 0,6-2-10 0 0,2-1-30 0 0,0 0 0 0 0,0 0 1 0 0,0-1-1 0 0,0 0 1 0 0,0 0-1 0 0,0 0 0 0 0,4-3-2 0 0,10-6-16 0 0,11-8 16 0 0,181-132-238 0 0,-122 84 46 0 0,-37 28 65 0 0,207-146-490 0 0,-75 60 278 0 0,179-119-82 0 0,-311 210 415 0 0,2 3 0 0 0,37-15 6 0 0,74-32 22 0 0,-155 72 79 0 0,1 0 0 0 0,2 1-101 0 0,-11 4 91 0 0,-3 1-22 0 0,1 2-15 0 0,-1 1-47 0 0,1 0 0 0 0,-1 0 0 0 0,0 0 1 0 0,0 0-1 0 0,0-1 0 0 0,0 1 0 0 0,-1 0 0 0 0,1 0 1 0 0,-1 0-1 0 0,0-1 0 0 0,1 1 0 0 0,-1 0 1 0 0,-1-1-1 0 0,0 3-7 0 0,-3 5 22 0 0,-1 0-1 0 0,0-1 1 0 0,-4 4-22 0 0,-24 30 71 0 0,-2-1 0 0 0,-35 31-71 0 0,-89 69 197 0 0,159-142-196 0 0,-14 14 18 0 0,-192 167 178 0 0,140-122-197 0 0,-21 20 0 0 0,-6 12 0 0 0,-5 13 0 0 0,84-85 0 0 0,11-12-2 0 0,4-7 2 0 0,0 0-1 0 0,0 0 1 0 0,0 0 0 0 0,0 0-1 0 0,0 1 1 0 0,0-1-1 0 0,0 0 1 0 0,0 0 0 0 0,0 0-1 0 0,0 0 1 0 0,0 0 0 0 0,0 0-1 0 0,0 0 1 0 0,0 0 0 0 0,0 1-1 0 0,0-1 1 0 0,0 0 0 0 0,0 0-1 0 0,0 0 1 0 0,0 0 0 0 0,0 0-1 0 0,0 0 1 0 0,0 0 0 0 0,0 0-1 0 0,0 0 1 0 0,0 0 0 0 0,0 1-1 0 0,0-1 1 0 0,0 0 0 0 0,0 0-1 0 0,0 0 1 0 0,0 0-1 0 0,0 0 1 0 0,1 0 0 0 0,-1 0-1 0 0,0 0 1 0 0,0 0 0 0 0,0 0-1 0 0,0 0 1 0 0,0 0 0 0 0,0 0-1 0 0,0 0 1 0 0,0 0 0 0 0,0 0-1 0 0,1 0 1 0 0,-1 0 0 0 0,0 0 0 0 0,3 0-13 0 0,0 0 0 0 0,1-1 0 0 0,-1 0 0 0 0,0 0 0 0 0,0 0 0 0 0,0 0 0 0 0,1-1 13 0 0,12-5-52 0 0,0-1-1 0 0,-1 0 1 0 0,9-8 52 0 0,41-32-130 0 0,-38 28 69 0 0,65-52-119 0 0,93-68-161 0 0,26-5-464 0 0,5-4-133 0 0,-112 74 729 0 0,56-40 51 0 0,-62 44 138 0 0,80-53 474 0 0,-146 105 288 0 0,13-5-742 0 0,-42 23 258 0 0,-3 1-30 0 0,0 0-18 0 0,-1 3-2 0 0,0 1-173 0 0,0-1-1 0 0,-1 1 0 0 0,1 0 0 0 0,-1-1 1 0 0,0 1-1 0 0,0-1 0 0 0,0 0 1 0 0,0 1-1 0 0,-1-1 0 0 0,0 0 1 0 0,-1 2-35 0 0,-10 8 140 0 0,-16 11-140 0 0,24-19 26 0 0,-84 72 366 0 0,-25 31-392 0 0,-134 122 96 0 0,146-142-65 0 0,-6 5 2 0 0,-107 99 21 0 0,69-55-38 0 0,27-24 161 0 0,101-96-40 0 0,1 2-1 0 0,-12 14-136 0 0,27-30 130 0 0,3-3 4 0 0,4-2-20 0 0,16-6-106 0 0,-1-1 1 0 0,0-1-1 0 0,14-11-8 0 0,3-4-17 0 0,17-16 17 0 0,24-27-80 0 0,147-106-221 0 0,-140 112 179 0 0,-81 59 116 0 0,213-154-432 0 0,167-102-45 0 0,-49 33 405 0 0,-323 219 60 0 0,31-21 49 0 0,-36 25 23 0 0,0 0-1 0 0,0 0 1 0 0,0 0 0 0 0,1 1 0 0 0,5-2-54 0 0,-10 4 123 0 0,-2 0-22 0 0,0 0-5 0 0,0 4 0 0 0,0 6-82 0 0,-1 0-1 0 0,-1-1 0 0 0,1 1 1 0 0,-2 0-1 0 0,1-1 0 0 0,-1 1 1 0 0,-1-1-1 0 0,0 0 0 0 0,0 0 1 0 0,-1 0-1 0 0,0 0 0 0 0,-1 0-13 0 0,-15 19 39 0 0,0 0-1 0 0,-8 4-38 0 0,0 0 17 0 0,-13 16 60 0 0,-7 3-77 0 0,7-11 29 0 0,-19 17-5 0 0,-100 99 59 0 0,-1-2 24 0 0,136-126-99 0 0,-25 25-6 0 0,-23 34-2 0 0,55-60 11 0 0,19-27-11 0 0,-1 1 3 0 0,0 0 1 0 0,0 0 0 0 0,1 1-1 0 0,-1-1 1 0 0,0 0-1 0 0,1 0 1 0 0,-1 1-1 0 0,0-1 1 0 0,1 0-1 0 0,0 1 1 0 0,-1-1 0 0 0,1 1-4 0 0,0-2 0 0 0,0 0 0 0 0,0 1 1 0 0,0-1-1 0 0,0 0 1 0 0,1 0-1 0 0,-1 1 0 0 0,0-1 1 0 0,0 0-1 0 0,0 0 0 0 0,0 1 1 0 0,0-1-1 0 0,1 0 1 0 0,-1 0-1 0 0,0 1 0 0 0,0-1 1 0 0,1 0-1 0 0,-1 0 1 0 0,0 0-1 0 0,0 0 0 0 0,0 0 1 0 0,1 1-1 0 0,-1-1 1 0 0,0 0-1 0 0,1 0 0 0 0,9 1 2 0 0,-7-1-7 0 0,1-1 0 0 0,0 0 1 0 0,0 0-1 0 0,2 0 5 0 0,6-5-35 0 0,1 1 1 0 0,-1-2 0 0 0,0 0 0 0 0,-1 0-1 0 0,7-6 35 0 0,-17 13 0 0 0,59-44-107 0 0,10-9-1 0 0,119-86-164 0 0,5 6-84 0 0,-162 113 293 0 0,207-136-333 0 0,39-33 304 0 0,-195 138 88 0 0,-35 23 31 0 0,-45 26-20 0 0,14-9 235 0 0,9-3-242 0 0,-23 13 136 0 0,-3 1 2 0 0,0 0 4 0 0,0 3 2 0 0,-1 1-115 0 0,0 0-1 0 0,0 0 1 0 0,0 0-1 0 0,0-1 1 0 0,-1 1-1 0 0,1 0 1 0 0,-1 0-1 0 0,0-1 1 0 0,0 1-1 0 0,-1-1 1 0 0,1 1-29 0 0,-9 9 70 0 0,-1 0 1 0 0,-1 1-71 0 0,2-3 33 0 0,-11 13 32 0 0,-187 187 286 0 0,112-124-290 0 0,-86 83 22 0 0,182-170-83 0 0,-166 157 64 0 0,-19 8 0 0 0,174-154-13 0 0,0 0 0 0 0,1 1-1 0 0,-8 10-50 0 0,18-20 64 0 0,3-2-55 0 0,0-1 1 0 0,1 1-1 0 0,-1-1 0 0 0,0 1 0 0 0,0-1 1 0 0,2-1-10 0 0,2 0-4 0 0,18-9-33 0 0,0 0-1 0 0,-1-2 0 0 0,21-14 38 0 0,65-53-161 0 0,-98 72 142 0 0,15-12-23 0 0,228-169-327 0 0,54-25-107 0 0,-194 139 334 0 0,35-24 71 0 0,-61 34 58 0 0,75-53 15 0 0,-158 115-1 0 0,106-74 232 0 0,-104 72-165 0 0,-1 1 1 0 0,1 0-1 0 0,0 0 1 0 0,0 1-1 0 0,1-1-68 0 0,-5 3 179 0 0,-3 1 12 0 0,0 0 7 0 0,0 3 2 0 0,-2 3-152 0 0,0 1-1 0 0,-1-1 1 0 0,1 0 0 0 0,-1 0-1 0 0,0 0 1 0 0,-1 0-1 0 0,-3 4-47 0 0,-6 8 35 0 0,-14 12-35 0 0,-72 71 184 0 0,28-30-88 0 0,-3 4-20 0 0,-5-1-76 0 0,23-26 46 0 0,-65 58-21 0 0,-45 39 28 0 0,155-136-53 0 0,-84 74 0 0 0,69-62 30 0 0,-8 10-30 0 0,26-23 9 0 0,0 0 0 0 0,1 1 0 0 0,0 0 0 0 0,0 1 0 0 0,-3 6-9 0 0,10-16 1 0 0,-3 7 20 0 0,3-7-21 0 0,0 0 1 0 0,-1 0 0 0 0,1 0-1 0 0,0 0 1 0 0,0 0-1 0 0,0 1 1 0 0,0-1 0 0 0,0 0-1 0 0,0 0 1 0 0,0 0-1 0 0,0 0 1 0 0,0 0 0 0 0,0 0-1 0 0,0 0 1 0 0,0 1-1 0 0,0-1 1 0 0,0 0 0 0 0,0 0-1 0 0,0 0 1 0 0,0 0-1 0 0,0 0 1 0 0,0 0-1 0 0,0 0 1 0 0,0 0 0 0 0,0 1-1 0 0,0-1 1 0 0,0 0-1 0 0,0 0 1 0 0,1 0 0 0 0,-1 0-1 0 0,0 0 1 0 0,0 0-1 0 0,0 0 1 0 0,0 0 0 0 0,0 0-1 0 0,2 0 1 0 0,-1 0 0 0 0,1 0 0 0 0,0-1 0 0 0,-1 1 0 0 0,1 0 0 0 0,-1-1 0 0 0,1 0 0 0 0,-1 1 0 0 0,1-1 0 0 0,0 0-1 0 0,21-11-14 0 0,-1-1-1 0 0,0-1 0 0 0,8-8 15 0 0,0 1-49 0 0,150-106-133 0 0,149-101-79 0 0,144-67 61 0 0,-398 246 200 0 0,-34 20 11 0 0,14-4-11 0 0,-42 25 117 0 0,10-7-117 0 0,-20 13 74 0 0,-3 2 38 0 0,0 0 16 0 0,-3 2 6 0 0,-23 22 135 0 0,-20 13-269 0 0,22-19 19 0 0,-231 178 194 0 0,55-44-178 0 0,140-104-3 0 0,3 3 0 0 0,-2 5-32 0 0,43-40-1 0 0,-26 26 56 0 0,-18 13-55 0 0,15-20 9 0 0,-4-1-9 0 0,16-11 27 0 0,1 1 1 0 0,-25 24-28 0 0,34-23 10 0 0,15-16-4 0 0,-1 0 0 0 0,-4 3-6 0 0,-7 2 48 0 0,14-9-37 0 0,6-5-11 0 0,0 0 0 0 0,0 0 0 0 0,0 0 0 0 0,0 0 0 0 0,0 0 0 0 0,0 0 0 0 0,0 0 0 0 0,0 0 0 0 0,0 0 0 0 0,-1 0 0 0 0,1 0 0 0 0,0 0 0 0 0,0 0 0 0 0,0 0 0 0 0,0 0 0 0 0,0 0 0 0 0,0 0 0 0 0,0 0 0 0 0,0 0 0 0 0,0 0 0 0 0,0 0 0 0 0,0 0 0 0 0,0 0 0 0 0,0 0 0 0 0,0 1 0 0 0,0-1 0 0 0,0 0 0 0 0,0 0 1 0 0,0 0-1 0 0,0 0 0 0 0,0 0 0 0 0,0 0 0 0 0,0 0 0 0 0,0 0 0 0 0,0 0 0 0 0,0 0 0 0 0,0 0 0 0 0,0 0 0 0 0,0 0 0 0 0,0 0 0 0 0,0 0 0 0 0,0 0 0 0 0,0 0 0 0 0,0 0 0 0 0,0 0 0 0 0,0 1 0 0 0,0-1 0 0 0,0 0 0 0 0,0 0 0 0 0,0 0 0 0 0,0 0 0 0 0,0 0 0 0 0,0 0 0 0 0,0 0 0 0 0,0 0 0 0 0,3-1 0 0 0,-1 0 0 0 0,1 0 0 0 0,-1-1 0 0 0,1 1 0 0 0,1-2 0 0 0,23-16-87 0 0,4-5 87 0 0,-10 7-70 0 0,86-63-167 0 0,8-6 43 0 0,-73 53 134 0 0,107-80-116 0 0,-21 29 40 0 0,-46 30 52 0 0,-80 53 82 0 0,195-125-168 0 0,-132 89 114 0 0,45-28-34 0 0,-54 31 77 0 0,88-53 12 0 0,-132 79 1 0 0,136-70 0 0 0,-116 62 103 0 0,-30 15-7 0 0,-3 4-7 0 0,1-3-83 0 0,-2 7 15 0 0,0 0-1 0 0,-1 0 0 0 0,0 0 0 0 0,0-1 1 0 0,-1 0-1 0 0,1 1 0 0 0,-1-1 0 0 0,-2 1-20 0 0,-84 97 144 0 0,64-74-144 0 0,-1-2 0 0 0,-1-1 0 0 0,-21 15 0 0 0,-111 88 74 0 0,42-32-14 0 0,-3 2-30 0 0,40-31 26 0 0,-4 3-52 0 0,-15 22-4 0 0,100-94 0 0 0,-40 43 22 0 0,34-35-9 0 0,0 0 1 0 0,0 0-1 0 0,1 1 0 0 0,-3 5-13 0 0,2 0 27 0 0,6-12-52 0 0,4-4-17 0 0,125-79-284 0 0,-64 38 168 0 0,185-124-307 0 0,77-48 70 0 0,-51 37 240 0 0,6 4 138 0 0,-231 144 18 0 0,-30 18 6 0 0,1 0 0 0 0,1 1 0 0 0,0 2 0 0 0,9-3-7 0 0,-29 11 143 0 0,-3 1 38 0 0,0 3 3 0 0,0 0-159 0 0,0-1-1 0 0,0 0 0 0 0,0 1 1 0 0,0-1-1 0 0,0 1 1 0 0,-1-1-1 0 0,1 0 1 0 0,-1 1-1 0 0,0-1 0 0 0,0 1-24 0 0,-1 1 15 0 0,0 0 0 0 0,0 0-1 0 0,0 0 1 0 0,-1 0 0 0 0,-2 3-15 0 0,-22 24 94 0 0,-1-1 1 0 0,-22 17-95 0 0,-67 51 123 0 0,56-48-41 0 0,-6 6-28 0 0,-98 79 52 0 0,-19 13-42 0 0,74-53-53 0 0,-9-1-11 0 0,102-82 10 0 0,-8 6 11 0 0,1 0 1 0 0,-18 19-22 0 0,25-19 12 0 0,5-7 47 0 0,11-9-27 0 0,4-3-9 0 0,15-6-32 0 0,-1 0 1 0 0,0-1 0 0 0,-1-1 0 0 0,2-2 8 0 0,2-1-29 0 0,130-83-150 0 0,-5-8-17 0 0,41-28-43 0 0,-103 77 140 0 0,106-72-140 0 0,-140 92 210 0 0,288-195-126 0 0,-282 197 174 0 0,-32 19 64 0 0,15-11-83 0 0,-36 23 122 0 0,-2 1 8 0 0,0 0 2 0 0,0 0-11 0 0,-2 3-8 0 0,-20 24 32 0 0,-1-1-1 0 0,-16 12-144 0 0,15-15 14 0 0,-178 163 179 0 0,165-153-158 0 0,-125 98 39 0 0,70-58-59 0 0,-41 46 46 0 0,63-54-62 0 0,-122 112 1 0 0,107-99 0 0 0,39-37 0 0 0,38-34 13 0 0,0 0-1 0 0,1 0 1 0 0,0 1-1 0 0,1 0 0 0 0,0 0 1 0 0,-1 2-13 0 0,7-8 19 0 0,4-3-11 0 0,14-5-82 0 0,0-1 0 0 0,12-7 74 0 0,13-9-241 0 0,31-25 241 0 0,41-34-292 0 0,-54 38 159 0 0,207-140-478 0 0,-122 87 254 0 0,-102 66 236 0 0,281-181-90 0 0,-129 97 151 0 0,-157 92 96 0 0,1 2 0 0 0,2 2-36 0 0,-36 16 47 0 0,0 0-1 0 0,0 0 0 0 0,0-1 1 0 0,-1 0-1 0 0,4-2-46 0 0,-6 3 140 0 0,-3 3 52 0 0,0 0 28 0 0,-2 3 4 0 0,-3 5-144 0 0,-1 0 0 0 0,1 0 1 0 0,-2-1-1 0 0,1 0 0 0 0,-7 5-80 0 0,5-4 30 0 0,-69 63 242 0 0,-47 31-272 0 0,104-86 17 0 0,-12 10 26 0 0,-187 156 54 0 0,176-144-86 0 0,-106 92-10 0 0,-94 72 66 0 0,140-115-16 0 0,27-20 34 0 0,73-64-64 0 0,5-2 1 0 0,-1 0-21 0 0,1-1 0 0 0,-1 1 0 0 0,0 0 0 0 0,1-1 0 0 0,-1 0 0 0 0,1 1 0 0 0,-1-1 0 0 0,1 0 0 0 0,-1 0 0 0 0,1 0 0 0 0,-1 0-1 0 0,3 0 2 0 0,-1 0 0 0 0,1-1 0 0 0,-1 1 0 0 0,0-1 0 0 0,2 0-2 0 0,10-4 16 0 0,0 0-1 0 0,-1-1 1 0 0,11-7-16 0 0,41-26-61 0 0,-49 29 38 0 0,240-166-291 0 0,-59 39-58 0 0,-103 75 205 0 0,92-61-10 0 0,156-90 49 0 0,-314 196 136 0 0,1 1 0 0 0,0 2 0 0 0,1 1 0 0 0,2 1-8 0 0,-31 11 160 0 0,-2 1 32 0 0,0 0 0 0 0,0 1-170 0 0,0 0 1 0 0,0 0-1 0 0,0 0 0 0 0,-1 0 0 0 0,1 0 0 0 0,0 1 1 0 0,-1-1-1 0 0,1 0 0 0 0,-1 0 0 0 0,1 0 0 0 0,-1 0 1 0 0,0 0-23 0 0,-1 2 35 0 0,-1 2-7 0 0,-1 0 0 0 0,0 0 0 0 0,0-1 0 0 0,-1 1 0 0 0,1-1 0 0 0,-3 1-28 0 0,0 1 26 0 0,-90 87 262 0 0,-48 42-22 0 0,33-29-140 0 0,-92 72-33 0 0,81-72-50 0 0,-127 99 11 0 0,232-190-46 0 0,-7 3-2 0 0,2 2 1 0 0,-21 22-7 0 0,43-41 3 0 0,-1 0 1 0 0,1 0 0 0 0,0 0-1 0 0,0 0 1 0 0,0 1-1 0 0,1-1 1 0 0,-1 0-1 0 0,0 1 1 0 0,0-1-1 0 0,1 0 1 0 0,-1 1 0 0 0,0 0-4 0 0,1-2 0 0 0,0 1 0 0 0,0-1 0 0 0,0 0 1 0 0,1 0-1 0 0,-1 0 0 0 0,0 1 1 0 0,0-1-1 0 0,0 0 0 0 0,0 0 1 0 0,0 0-1 0 0,0 0 0 0 0,0 1 0 0 0,1-1 1 0 0,-1 0-1 0 0,0 0 0 0 0,0 0 1 0 0,0 0-1 0 0,0 0 0 0 0,1 0 0 0 0,-1 1 1 0 0,0-1-1 0 0,0 0 0 0 0,0 0 1 0 0,0 0-1 0 0,1 0 0 0 0,-1 0 1 0 0,0 0-1 0 0,10 1-8 0 0,-6-2-8 0 0,1 0 0 0 0,0 0 1 0 0,-1 0-1 0 0,1-1 1 0 0,-1 1-1 0 0,2-2 16 0 0,28-14-146 0 0,12-11-249 0 0,19-16 395 0 0,13-9-229 0 0,-35 27 101 0 0,91-61-294 0 0,42-44-133 0 0,-96 70 410 0 0,192-144-155 0 0,-199 156 311 0 0,-37 25 48 0 0,21-17-59 0 0,-17 9 188 0 0,-37 30-60 0 0,-3 2 106 0 0,0 0 44 0 0,-2 2 8 0 0,-7 6-83 0 0,1 1 1 0 0,-4 0-204 0 0,-16 16 104 0 0,-308 302 244 0 0,173-187-259 0 0,65-58-61 0 0,76-63-29 0 0,-196 170 61 0 0,7 6 17 0 0,206-191-76 0 0,-3 4 1 0 0,1-1 1 0 0,0 1-1 0 0,0 0 1 0 0,0 2-3 0 0,6-9 2 0 0,1-1 0 0 0,-1 0 0 0 0,1 1 0 0 0,0 0 0 0 0,-1-1 0 0 0,1 1 0 0 0,0-1 0 0 0,0 1 0 0 0,-1-1 0 0 0,1 1 0 0 0,0-1 0 0 0,0 1 0 0 0,0 0 0 0 0,0-1 0 0 0,0 1 0 0 0,0-1 0 0 0,0 1 0 0 0,0 0 0 0 0,0-1 1 0 0,0 1-1 0 0,0-1-2 0 0,0 1 0 0 0,1-1 0 0 0,-1 1 1 0 0,1-1-1 0 0,-1 0 1 0 0,1 1-1 0 0,-1-1 1 0 0,1 0-1 0 0,-1 1 1 0 0,1-1-1 0 0,-1 0 0 0 0,1 0 1 0 0,0 0-1 0 0,-1 1 1 0 0,1-1-1 0 0,-1 0 1 0 0,1 0-1 0 0,0 0 0 0 0,-1 0 1 0 0,1 0-1 0 0,-1 0 1 0 0,1 0-1 0 0,0 0 1 0 0,-1-1-1 0 0,1 1 1 0 0,-1 0-1 0 0,1 0 0 0 0,21-6-1 0 0,-21 5 1 0 0,39-15-182 0 0,35-18 182 0 0,37-27-234 0 0,22-25 183 0 0,-9 5 305 0 0,0 11 45 0 0,-6 2-597 0 0,-25 11-485 0 0,106-59-166 0 0,-158 93 963 0 0,-39 21 50 0 0,-3 2 2 0 0,0 0 12 0 0,-1 4 55 0 0,-2 3-70 0 0,0 0 1 0 0,-1 0-1 0 0,0-1 1 0 0,0 1-1 0 0,-1-1 1 0 0,-3 4-64 0 0,-13 14 194 0 0,-2-1-194 0 0,21-21 5 0 0,-65 63 380 0 0,-31 20-385 0 0,17-21 157 0 0,-42 34-14 0 0,45-23-80 0 0,10-10-12 0 0,3-10-38 0 0,21-18 56 0 0,-22 23-69 0 0,46-38 54 0 0,-6 8-54 0 0,26-29 0 0 0,-1-1 1 0 0,0 1 0 0 0,0 0 0 0 0,1 0 0 0 0,-1 0-1 0 0,0 0 1 0 0,1 0 0 0 0,-1 0 0 0 0,1 0 0 0 0,0 0 0 0 0,-1 1-1 0 0,1-1 1 0 0,0 0-1 0 0,0 0 0 0 0,0-1 0 0 0,0 1 0 0 0,0-1 0 0 0,0 1 0 0 0,0-1 0 0 0,0 1 0 0 0,0-1 0 0 0,1 1 0 0 0,-1-1 0 0 0,0 1 0 0 0,0-1 0 0 0,1 1 0 0 0,-1-1 0 0 0,0 1 0 0 0,1-1 0 0 0,-1 1 0 0 0,1-1 0 0 0,-1 0 0 0 0,0 1 0 0 0,1-1 0 0 0,-1 0 0 0 0,1 1 0 0 0,-1-1 0 0 0,1 0 0 0 0,-1 0 0 0 0,1 1 0 0 0,-1-1 0 0 0,1 0 0 0 0,0 0 0 0 0,1 1-1 0 0,0-1-1 0 0,1 1 0 0 0,-1-1 0 0 0,0 0 0 0 0,1 0 0 0 0,-1 0 0 0 0,1 0 2 0 0,5-1-19 0 0,0 0 1 0 0,0-1 0 0 0,0 1-1 0 0,-1-2 1 0 0,3 0 18 0 0,12-6-395 0 0,3-2 395 0 0,0-1-421 0 0,40-15-495 0 0,14-6-39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4"/>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307 501 919 0 0,'17'-17'12'0'0,"-3"4"11"0"0,-1 0 0 0 0,-1-1-1 0 0,5-7-22 0 0,-13 16 8 0 0,-1 0 18 0 0,0 0 1 0 0,1 0-1 0 0,-1 1 0 0 0,1 0 0 0 0,0 0 1 0 0,3-2-27 0 0,4-3 346 0 0,-3 3 374 0 0,0 0 0 0 0,-1-1 0 0 0,0 1 0 0 0,3-5-720 0 0,-8 9 362 0 0,1-1 0 0 0,-1 1 0 0 0,1 0 0 0 0,0 0-1 0 0,0 0 1 0 0,1-1-362 0 0,-2 2 388 0 0,-2 1-44 0 0,0 0-141 0 0,0 0-62 0 0,0 0-12 0 0,-1 2-5 0 0,-2 7-78 0 0,-1-1 1 0 0,0 0-1 0 0,-1 0 0 0 0,0 0 0 0 0,0 0 0 0 0,-1-1 0 0 0,0 0 0 0 0,0 0 0 0 0,-1 0-46 0 0,-78 66 599 0 0,45-41-309 0 0,-65 50 642 0 0,-51 44 427 0 0,111-92-827 0 0,43-33-343 0 0,2-1 3 0 0,0 0 0 0 0,4 1-32 0 0,1-1-151 0 0,0 1 0 0 0,0-1 0 0 0,1 0 0 0 0,-1-1 0 0 0,0 1 0 0 0,0-1-1 0 0,0 0 1 0 0,1-1 0 0 0,-1 1 0 0 0,1-1-9 0 0,15-6 8 0 0,17-9-8 0 0,-24 10-1 0 0,216-113-64 0 0,-8-13-71 0 0,-126 75 81 0 0,-21 13 25 0 0,109-64-218 0 0,-81 55 135 0 0,3 4 0 0 0,13 1 113 0 0,-90 38 0 0 0,12-1 0 0 0,-31 9 0 0 0,1 1 0 0 0,-1 0 0 0 0,1 1 0 0 0,-1 0 0 0 0,9 1 0 0 0,-4 2 16 0 0,-12-1 60 0 0,-4 3 0 0 0,-1 4-56 0 0,-1 0 0 0 0,1-1-1 0 0,-1 1 1 0 0,-1-1-1 0 0,1 0 1 0 0,-1 0 0 0 0,-1 0-1 0 0,1-1 1 0 0,-1 1 0 0 0,0-1-1 0 0,-4 3-19 0 0,-36 35 89 0 0,13-15-46 0 0,-30 33-31 0 0,-83 77 42 0 0,-26 4 148 0 0,-19 2-202 0 0,10-7 54 0 0,92-69-11 0 0,-11 8 72 0 0,53-38-31 0 0,43-36-5 0 0,7-4-4 0 0,4-2-58 0 0,1 0 0 0 0,0 0 0 0 0,-1-1 0 0 0,6-3-17 0 0,33-22 21 0 0,-34 21-34 0 0,26-16-49 0 0,374-235-218 0 0,-329 208 255 0 0,423-248-155 0 0,-392 232 126 0 0,69-36 41 0 0,-73 51-19 0 0,3 5 0 0 0,35-6 32 0 0,-119 43 0 0 0,1 2 0 0 0,22-3 0 0 0,-34 9 0 0 0,-7 3 11 0 0,-12-1-10 0 0,0 0 0 0 0,0 0-1 0 0,0 0 1 0 0,0 0 0 0 0,0 0 0 0 0,0 0-1 0 0,0 0 1 0 0,0 0 0 0 0,0 0 0 0 0,1 0 0 0 0,-1 0-1 0 0,0 0 1 0 0,0 0 0 0 0,0 0 0 0 0,0 0-1 0 0,0 1 1 0 0,0-1 0 0 0,0 0 0 0 0,0 0-1 0 0,0 0 1 0 0,0 0 0 0 0,0 0 0 0 0,0 0 0 0 0,1 0-1 0 0,-1 0 1 0 0,0 0 0 0 0,0 0 0 0 0,0 0-1 0 0,0 0 1 0 0,0 0 0 0 0,0 1 0 0 0,0-1 0 0 0,0 0-1 0 0,0 0 1 0 0,0 0 0 0 0,0 0 0 0 0,0 0-1 0 0,0 0 1 0 0,0 0 0 0 0,0 0 0 0 0,0 0 0 0 0,0 1-1 0 0,0-1 1 0 0,0 0 0 0 0,0 0 0 0 0,0 0-1 0 0,0 0 1 0 0,0 0 0 0 0,0 0 0 0 0,0 0 0 0 0,0 0-1 0 0,0 0 1 0 0,0 0 0 0 0,-1 1 0 0 0,1-1-1 0 0,0 3 8 0 0,-1 1 1 0 0,0-1 0 0 0,0 1 0 0 0,0-1 0 0 0,-1 0 0 0 0,1 1-1 0 0,-1-1 1 0 0,0 0 0 0 0,1 0 0 0 0,-1 0 0 0 0,-1 0 0 0 0,1-1 0 0 0,-1 1-10 0 0,-8 9 53 0 0,0-1 0 0 0,-8 5-52 0 0,12-11 8 0 0,-164 135 306 0 0,-10 6 63 0 0,124-97-258 0 0,-202 164 411 0 0,176-152-438 0 0,-315 249 186 0 0,321-245-251 0 0,-209 173 92 0 0,204-173-98 0 0,-124 103 89 0 0,181-147-83 0 0,18-14-3 0 0,7-7-24 0 0,0 0 1 0 0,0 0-1 0 0,0 0 0 0 0,0 1 1 0 0,0-1-1 0 0,0 0 0 0 0,0 0 1 0 0,0 0-1 0 0,0 0 0 0 0,-1 0 1 0 0,1 0-1 0 0,0 0 0 0 0,0 0 1 0 0,0 0-1 0 0,0 1 0 0 0,0-1 1 0 0,0 0-1 0 0,0 0 0 0 0,0 0 1 0 0,0 0-1 0 0,0 0 0 0 0,0 0 1 0 0,0 0-1 0 0,0 0 0 0 0,0 1 1 0 0,0-1-1 0 0,0 0 0 0 0,0 0 1 0 0,0 0-1 0 0,0 0 0 0 0,0 0 0 0 0,1 0-7 0 0,1 0-1 0 0,-1-1 0 0 0,0 1 1 0 0,0 0-1 0 0,1-1 1 0 0,-1 0-1 0 0,0 1 0 0 0,0-1 1 0 0,0 0-1 0 0,0 0 8 0 0,69-45-184 0 0,-5 4 43 0 0,137-99-239 0 0,-133 91 263 0 0,55-41-92 0 0,221-153-301 0 0,-106 92 321 0 0,15-9 33 0 0,68-44 132 0 0,-225 145-16 0 0,33-30 40 0 0,-97 65 36 0 0,2-1 53 0 0,0 1 0 0 0,4 0-89 0 0,30-12 410 0 0,-67 36-173 0 0,-2 1 34 0 0,-2 3 7 0 0,-19 19 112 0 0,-2 0 0 0 0,-15 10-390 0 0,-54 39 314 0 0,-147 99-276 0 0,-48 36-42 0 0,29-12 1 0 0,6 5 66 0 0,-134 115 109 0 0,84-53 220 0 0,237-198 48 0 0,-22 30-440 0 0,74-76 110 0 0,11-14-13 0 0,2-3-8 0 0,6-1-1 0 0,12-4-101 0 0,1 0 1 0 0,-1-1-1 0 0,0 0 0 0 0,-1-2 0 0 0,0 0 1 0 0,0-1-1 0 0,7-5 13 0 0,40-31-96 0 0,-53 37 81 0 0,119-85-172 0 0,266-184-358 0 0,-117 97 358 0 0,-58 37 70 0 0,218-123-12 0 0,-426 258 124 0 0,134-76-1 0 0,-146 83 6 0 0,114-68 19 0 0,-72 45 16 0 0,32-12-35 0 0,-65 32 89 0 0,1 1 0 0 0,2-1-89 0 0,-10 3 168 0 0,-4 4 0 0 0,-1 1-116 0 0,-1 1 0 0 0,1-1 1 0 0,-1 0-1 0 0,0 0 0 0 0,0-1 0 0 0,-2 2-52 0 0,-23 22 212 0 0,23-22-177 0 0,-157 129 467 0 0,-7-10-453 0 0,-14 10-48 0 0,15 0-1 0 0,-45 34 0 0 0,108-89 1 0 0,-145 109-3 0 0,9 9 14 0 0,39-21 41 0 0,196-172-55 0 0,-22 20 44 0 0,1 1 1 0 0,-7 11-43 0 0,28-30 21 0 0,6-6-20 0 0,0 0-1 0 0,0 0 0 0 0,0 0 1 0 0,0 0-1 0 0,0 0 1 0 0,0 0-1 0 0,0 0 0 0 0,0 1 1 0 0,0-1-1 0 0,0 0 0 0 0,0 0 1 0 0,0 0-1 0 0,0 0 1 0 0,0 0-1 0 0,0 0 0 0 0,0 0 1 0 0,0 0-1 0 0,0 0 0 0 0,0 0 1 0 0,0 0-1 0 0,0 0 1 0 0,0 0-1 0 0,0 0 0 0 0,0 0 1 0 0,0 1-1 0 0,0-1 1 0 0,0 0-1 0 0,0 0 0 0 0,0 0 1 0 0,0 0-1 0 0,0 0 0 0 0,0 0 1 0 0,0 0-1 0 0,0 0 1 0 0,0 0-1 0 0,0 0 0 0 0,0 0 1 0 0,0 0-1 0 0,0 0 0 0 0,0 0 1 0 0,0 0-1 0 0,0 1 1 0 0,0-1-1 0 0,0 0 0 0 0,0 0 1 0 0,0 0-1 0 0,0 0 1 0 0,0 0-1 0 0,0 0 0 0 0,0 0 1 0 0,0 0-1 0 0,1 0 0 0 0,-1 0 1 0 0,0 0-1 0 0,0 0 1 0 0,0 0-1 0 0,2 0 1 0 0,0-1 0 0 0,1 1 0 0 0,-1-1 0 0 0,0 1 0 0 0,1-1 0 0 0,-1 0 1 0 0,0 0-1 0 0,0 0 0 0 0,0 0 0 0 0,1-1-1 0 0,28-18-1 0 0,25-23-222 0 0,1-3 223 0 0,9-8-175 0 0,174-127-262 0 0,6 6 163 0 0,-32 23 137 0 0,-50 37-17 0 0,48-18 154 0 0,103-51 3 0 0,-307 179 54 0 0,1 1 1 0 0,0 0-1 0 0,2 0-57 0 0,-8 3 152 0 0,-3 1-7 0 0,0 0 14 0 0,-1 4 62 0 0,-1 2-139 0 0,-1 0-1 0 0,1 0 1 0 0,-1 0-1 0 0,0-1 1 0 0,-1 1-1 0 0,1-1 0 0 0,-2 2-81 0 0,-13 15 278 0 0,-3 2-278 0 0,10-12 39 0 0,-43 46 266 0 0,-62 51-305 0 0,-69 42 126 0 0,-116 97-112 0 0,197-159 14 0 0,-86 71 8 0 0,150-127-32 0 0,-32 26 46 0 0,-24 27-50 0 0,80-68 21 0 0,-6 7-21 0 0,20-22 21 0 0,5-3 1 0 0,2-1-24 0 0,1 0 0 0 0,-1-1 0 0 0,1 1 0 0 0,-1-1 0 0 0,0-1 0 0 0,1 1 0 0 0,-1-1 0 0 0,2-1 2 0 0,79-47-383 0 0,4-8 383 0 0,80-63-327 0 0,-15 11 15 0 0,160-96-136 0 0,-90 61 204 0 0,-5-19 224 0 0,-205 153 20 0 0,23-16 0 0 0,0 1 0 0 0,17-6 0 0 0,-15 9 0 0 0,-2-2 0 0 0,7-8 0 0 0,-38 29 2 0 0,-2 1 12 0 0,0 0 0 0 0,1 0 0 0 0,-1 0-1 0 0,1 0 1 0 0,0 1 0 0 0,0 0 0 0 0,5-1-14 0 0,-9 3 104 0 0,-2 1 107 0 0,-1 3 49 0 0,-1 1-190 0 0,0 0 1 0 0,0-1 0 0 0,0 1-1 0 0,0-1 1 0 0,-1 1 0 0 0,1-1-1 0 0,-3 2-70 0 0,-6 7 211 0 0,-6 4-211 0 0,14-14 17 0 0,-52 46 207 0 0,-82 76 90 0 0,9-3-186 0 0,-58 37-128 0 0,-190 157 10 0 0,281-227-10 0 0,-58 49 0 0 0,120-109 7 0 0,-3 1 46 0 0,-12 15-53 0 0,28-22 12 0 0,14-13-12 0 0,6-9 0 0 0,0 1 0 0 0,0-1 0 0 0,0 0 0 0 0,0 0 0 0 0,0 1 0 0 0,0-1 0 0 0,-1 0 0 0 0,1 0 0 0 0,0 1 0 0 0,0-1 0 0 0,0 0 0 0 0,0 0 0 0 0,0 1 0 0 0,0-1 0 0 0,0 0 0 0 0,0 0 0 0 0,1 1 0 0 0,-1-1 0 0 0,0 0 0 0 0,0 0 0 0 0,0 1 0 0 0,0-1 0 0 0,0 0 0 0 0,0 0 0 0 0,0 1 0 0 0,2-1 0 0 0,-1 1 0 0 0,0-1 0 0 0,0 1 0 0 0,1-1 0 0 0,-1 0 0 0 0,0 1 0 0 0,1-1 0 0 0,-1 0 0 0 0,0 0 0 0 0,1 0 0 0 0,-1 0 0 0 0,0 0 0 0 0,1 0 0 0 0,-1 0 0 0 0,1-1 0 0 0,6 0-12 0 0,-1-1 0 0 0,0 1 0 0 0,0-1 1 0 0,7-3 11 0 0,3-3-146 0 0,10-5 146 0 0,43-28-473 0 0,29-25 473 0 0,-35 24-150 0 0,277-177-725 0 0,-180 117 564 0 0,10-3 44 0 0,110-47 267 0 0,-278 151 71 0 0,-3 1 83 0 0,-1 3 36 0 0,-1 2-141 0 0,0 0-1 0 0,0 0 1 0 0,-1 0 0 0 0,1-1 0 0 0,-1 1 0 0 0,0-1 0 0 0,0 1 0 0 0,-1-1 0 0 0,-1 1-49 0 0,-9 10 203 0 0,-16 10-203 0 0,19-15 43 0 0,-68 58 525 0 0,-60 69-568 0 0,138-136 2 0 0,-191 206 194 0 0,137-148-165 0 0,-44 43 4 0 0,-51 37-24 0 0,125-117 6 0 0,-7 8 19 0 0,-5 8-36 0 0,30-29-3 0 0,7-9 2 0 0,0 0 1 0 0,0 0-1 0 0,-1 0 0 0 0,1 0 1 0 0,0 0-1 0 0,0 1 0 0 0,0-1 1 0 0,0 0-1 0 0,0 0 0 0 0,0 0 1 0 0,0 0-1 0 0,0 0 0 0 0,0 1 1 0 0,0-1-1 0 0,0 0 1 0 0,0 0-1 0 0,0 0 0 0 0,0 0 1 0 0,0 1-1 0 0,0-1 0 0 0,0 0 1 0 0,0 0-1 0 0,0 0 0 0 0,0 0 1 0 0,0 0-1 0 0,0 1 0 0 0,0-1 1 0 0,0 0-1 0 0,0 0 0 0 0,0 0 1 0 0,0 0-1 0 0,0 0 0 0 0,0 1 1 0 0,0-1-1 0 0,1 0 1 0 0,-1 0 0 0 0,2 0-14 0 0,0 1 1 0 0,0-1 0 0 0,0 0 0 0 0,0 0 0 0 0,1 0 0 0 0,-1 0 0 0 0,0 0 0 0 0,0 0 0 0 0,0-1 0 0 0,0 1 0 0 0,1-1 13 0 0,9-2-81 0 0,-1-1 1 0 0,1 0 0 0 0,6-3 80 0 0,34-18-204 0 0,-48 22 187 0 0,111-60-825 0 0,-4-4-1 0 0,55-47 843 0 0,44-31-457 0 0,-147 102 369 0 0,7-4 54 0 0,-61 42 24 0 0,0 0-1 0 0,0 0 0 0 0,1 0 1 0 0,-1 2-1 0 0,10-4 11 0 0,-16 7 89 0 0,-3 0 2 0 0,-1 2 26 0 0,-1 2-34 0 0,-1-1 1 0 0,1 1-1 0 0,0-1 0 0 0,-1 0 0 0 0,0 0 0 0 0,0 0 0 0 0,-1 1-83 0 0,-25 19 439 0 0,1-1-174 0 0,-283 264 702 0 0,175-158-836 0 0,-31 32-19 0 0,99-89-1073 0 0,-19 28 961 0 0,37-35-1083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164 264 6447 0 0,'0'0'499'0'0,"0"0"-146"0"0,0 0 613 0 0,0 0 303 0 0,0 0 62 0 0,0 0-149 0 0,0 0-668 0 0,0 0-290 0 0,0 0-58 0 0,-1 2-20 0 0,-1 3-114 0 0,-1 0 0 0 0,-1 0 1 0 0,1 0-1 0 0,0-1 1 0 0,-3 3-33 0 0,-9 11 68 0 0,-12 20-50 0 0,-44 63 34 0 0,43-65 182 0 0,27-35-158 0 0,1-1 16 0 0,0 0 4 0 0,2 1 0 0 0,0 0-71 0 0,1 0-1 0 0,-1-1 0 0 0,0 1 0 0 0,1-1 1 0 0,-1 0-1 0 0,1 0 0 0 0,-1 0 1 0 0,0 0-1 0 0,1 0 0 0 0,-1 0 0 0 0,0 0 1 0 0,1-1-1 0 0,-1 0 0 0 0,0 1 1 0 0,1-1-1 0 0,1-1-24 0 0,5-2 93 0 0,1-1 0 0 0,-1 0 0 0 0,3-2-93 0 0,-10 5 11 0 0,58-38 342 0 0,19-20-353 0 0,-45 34 4 0 0,4-4 92 0 0,-2-1-1 0 0,-1-2 1 0 0,23-30-96 0 0,-43 46 155 0 0,-14 15-66 0 0,-1 2-8 0 0,0 0 34 0 0,-2 0 144 0 0,1-1-211 0 0,-1 0 0 0 0,0 0 0 0 0,1 1 0 0 0,-1-1 0 0 0,0 1 0 0 0,0-1 0 0 0,1 1-1 0 0,-1 0 1 0 0,0 0 0 0 0,0 0 0 0 0,0 0 0 0 0,1 0 0 0 0,-1 0 0 0 0,0 0 0 0 0,0 0 0 0 0,0 1 0 0 0,1-1 0 0 0,-1 1 0 0 0,0 0 0 0 0,1-1 0 0 0,-1 1 0 0 0,0 0 0 0 0,0 0-48 0 0,-5 4 113 0 0,-1 0-1 0 0,1 0 0 0 0,-1 1 0 0 0,-1 2-112 0 0,2-2 90 0 0,-14 11 73 0 0,3-3-140 0 0,1 1-1 0 0,-3 5-22 0 0,-12 15-24 0 0,1 2 0 0 0,2 2 0 0 0,0 3 24 0 0,17-22-3 0 0,2 0 0 0 0,0 1 0 0 0,1 0 0 0 0,-2 11 3 0 0,11-32-1 0 0,0 0-1 0 0,0 0 0 0 0,0 1 1 0 0,0-1-1 0 0,0 0 1 0 0,0 0-1 0 0,0 0 0 0 0,0 0 1 0 0,0 1-1 0 0,0-1 1 0 0,0 0-1 0 0,0 0 0 0 0,0 0 1 0 0,0 0-1 0 0,0 1 1 0 0,0-1-1 0 0,0 0 0 0 0,0 0 1 0 0,0 0-1 0 0,0 0 1 0 0,0 1-1 0 0,0-1 0 0 0,0 0 1 0 0,0 0-1 0 0,0 0 1 0 0,0 0-1 0 0,0 0 0 0 0,0 1 1 0 0,1-1-1 0 0,-1 0 2 0 0,0 1-11 0 0,1 0 0 0 0,0 1 0 0 0,0-1 0 0 0,0 0 0 0 0,-1 0 0 0 0,1 1 0 0 0,0-1 0 0 0,1 0 0 0 0,-1 0-1 0 0,0 0 1 0 0,0 0 0 0 0,0-1 0 0 0,1 1 0 0 0,-1 0 0 0 0,0 0 0 0 0,1-1 0 0 0,-1 1 0 0 0,0-1 0 0 0,1 1 0 0 0,-1-1 0 0 0,1 0 0 0 0,-1 1-1 0 0,1-1 1 0 0,-1 0 0 0 0,1 0 0 0 0,-1 0 11 0 0,2-1-39 0 0,0 1-1 0 0,0-1 1 0 0,0 0-1 0 0,0 0 1 0 0,0 0-1 0 0,0 0 1 0 0,-1 0-1 0 0,1-1 40 0 0,22-14-229 0 0,-8 4 113 0 0,28-18-119 0 0,15-16 235 0 0,4-2-73 0 0,91-70 62 0 0,-112 85 11 0 0,7-7 0 0 0,-1-2 0 0 0,5-7 0 0 0,-22 14 12 0 0,-6 7 54 0 0,25-20-66 0 0,-49 46 93 0 0,-2 2 120 0 0,-2-1 27 0 0,1 1-217 0 0,0 0 0 0 0,0-1 0 0 0,0 1-1 0 0,1 0 1 0 0,-1 0 0 0 0,0 0 0 0 0,0-1-1 0 0,0 1 1 0 0,0 0 0 0 0,0 0 0 0 0,0 0 0 0 0,0 0-1 0 0,0 1 1 0 0,0-1 0 0 0,1 0 0 0 0,-1 0-1 0 0,0 1 1 0 0,0-1 0 0 0,0 0 0 0 0,0 1 0 0 0,0-1-1 0 0,1 1 1 0 0,-1-1 0 0 0,0 1-23 0 0,-3 2 112 0 0,0 0 0 0 0,0 0 0 0 0,1 1 0 0 0,-2 1-112 0 0,-2 3 135 0 0,-16 15 242 0 0,-102 99-4 0 0,-1 2-251 0 0,84-82-68 0 0,-112 124 626 0 0,137-147-392 0 0,1 1 0 0 0,1 0 0 0 0,-12 23-288 0 0,26-42 14 0 0,1 0 0 0 0,-1-1 0 0 0,1 1 0 0 0,0 0-1 0 0,-1 0 1 0 0,1 0 0 0 0,0 0 0 0 0,0 0 0 0 0,-1 0 0 0 0,1 0-1 0 0,0 0 1 0 0,0 0 0 0 0,0 1-14 0 0,0-1 2 0 0,1-1 0 0 0,-1 1 0 0 0,0 0 0 0 0,1-1 0 0 0,-1 1 0 0 0,0-1 0 0 0,1 1 0 0 0,-1-1 0 0 0,1 1 0 0 0,-1-1 0 0 0,0 1-1 0 0,1-1 1 0 0,-1 0 0 0 0,1 1 0 0 0,0-1 0 0 0,-1 1 0 0 0,1-1 0 0 0,-1 0 0 0 0,1 0 0 0 0,0 1-2 0 0,1 0-5 0 0,0-1 1 0 0,1 1-1 0 0,-1-1 0 0 0,0 1 1 0 0,0-1-1 0 0,1 0 5 0 0,1 1-26 0 0,1-2 1 0 0,-1 1-1 0 0,1 0 1 0 0,-1-1-1 0 0,0 0 0 0 0,1 0 1 0 0,-1 0-1 0 0,0-1 1 0 0,1 0-1 0 0,-1 1 1 0 0,4-4 25 0 0,6-3-55 0 0,-1 0 0 0 0,11-10 55 0 0,102-74-158 0 0,-86 64 140 0 0,44-37 18 0 0,-39 30 0 0 0,38-24 0 0 0,64-38 0 0 0,-129 85 0 0 0,-6 6 16 0 0,-10 5 66 0 0,-3 3 22 0 0,0 0-92 0 0,-5 11 160 0 0,0 1 1 0 0,-1-2 0 0 0,0 1-1 0 0,-9 11-172 0 0,-166 224 648 0 0,129-176-648 0 0,-15 24 0 0 0,47-65 10 0 0,11-18 3 0 0,1 1 1 0 0,1 0 0 0 0,0 1-1 0 0,-3 7-13 0 0,11-20 0 0 0,-1 0 0 0 0,0 1 0 0 0,1-1 0 0 0,-1 0 0 0 0,1 1 0 0 0,0-1 0 0 0,0 10-19 0 0,0-12 15 0 0,0 0-1 0 0,0 1 0 0 0,0-1 0 0 0,0 0 1 0 0,0 0-1 0 0,0 0 0 0 0,1 1 0 0 0,-1-1 1 0 0,0 0-1 0 0,0 0 0 0 0,0 0 0 0 0,0 1 1 0 0,0-1-1 0 0,0 0 0 0 0,0 0 0 0 0,1 0 1 0 0,-1 0-1 0 0,0 1 0 0 0,0-1 0 0 0,0 0 1 0 0,1 0 3 0 0,2 4-243 0 0,1-1 0 0 0,0 1 0 0 0,1-1 0 0 0,0 1 244 0 0,-3-3-754 0 0,0 0 0 0 0,0 0 1 0 0,0 0-1 0 0,1 0 1 0 0,-1 0-1 0 0,0 0 1 0 0,2-1 753 0 0,15 2-6694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3T11:34:18.754"/>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164 264 6447 0 0,'0'0'499'0'0,"0"0"-146"0"0,0 0 613 0 0,0 0 303 0 0,0 0 62 0 0,0 0-149 0 0,0 0-668 0 0,0 0-290 0 0,0 0-58 0 0,-1 2-20 0 0,-1 3-114 0 0,-1 0 0 0 0,-1 0 1 0 0,1 0-1 0 0,0-1 1 0 0,-3 3-33 0 0,-9 11 68 0 0,-12 20-50 0 0,-44 63 34 0 0,43-65 182 0 0,27-35-158 0 0,1-1 16 0 0,0 0 4 0 0,2 1 0 0 0,0 0-71 0 0,1 0-1 0 0,-1-1 0 0 0,0 1 0 0 0,1-1 1 0 0,-1 0-1 0 0,1 0 0 0 0,-1 0 1 0 0,0 0-1 0 0,1 0 0 0 0,-1 0 0 0 0,0 0 1 0 0,1-1-1 0 0,-1 0 0 0 0,0 1 1 0 0,1-1-1 0 0,1-1-24 0 0,5-2 93 0 0,1-1 0 0 0,-1 0 0 0 0,3-2-93 0 0,-10 5 11 0 0,58-38 342 0 0,19-20-353 0 0,-45 34 4 0 0,4-4 92 0 0,-2-1-1 0 0,-1-2 1 0 0,23-30-96 0 0,-43 46 155 0 0,-14 15-66 0 0,-1 2-8 0 0,0 0 34 0 0,-2 0 144 0 0,1-1-211 0 0,-1 0 0 0 0,0 0 0 0 0,1 1 0 0 0,-1-1 0 0 0,0 1 0 0 0,0-1 0 0 0,1 1-1 0 0,-1 0 1 0 0,0 0 0 0 0,0 0 0 0 0,0 0 0 0 0,1 0 0 0 0,-1 0 0 0 0,0 0 0 0 0,0 0 0 0 0,0 1 0 0 0,1-1 0 0 0,-1 1 0 0 0,0 0 0 0 0,1-1 0 0 0,-1 1 0 0 0,0 0 0 0 0,0 0-48 0 0,-5 4 113 0 0,-1 0-1 0 0,1 0 0 0 0,-1 1 0 0 0,-1 2-112 0 0,2-2 90 0 0,-14 11 73 0 0,3-3-140 0 0,1 1-1 0 0,-3 5-22 0 0,-12 15-24 0 0,1 2 0 0 0,2 2 0 0 0,0 3 24 0 0,17-22-3 0 0,2 0 0 0 0,0 1 0 0 0,1 0 0 0 0,-2 11 3 0 0,11-32-1 0 0,0 0-1 0 0,0 0 0 0 0,0 1 1 0 0,0-1-1 0 0,0 0 1 0 0,0 0-1 0 0,0 0 0 0 0,0 0 1 0 0,0 1-1 0 0,0-1 1 0 0,0 0-1 0 0,0 0 0 0 0,0 0 1 0 0,0 0-1 0 0,0 1 1 0 0,0-1-1 0 0,0 0 0 0 0,0 0 1 0 0,0 0-1 0 0,0 0 1 0 0,0 1-1 0 0,0-1 0 0 0,0 0 1 0 0,0 0-1 0 0,0 0 1 0 0,0 0-1 0 0,0 0 0 0 0,0 1 1 0 0,1-1-1 0 0,-1 0 2 0 0,0 1-11 0 0,1 0 0 0 0,0 1 0 0 0,0-1 0 0 0,0 0 0 0 0,-1 0 0 0 0,1 1 0 0 0,0-1 0 0 0,1 0 0 0 0,-1 0-1 0 0,0 0 1 0 0,0 0 0 0 0,0-1 0 0 0,1 1 0 0 0,-1 0 0 0 0,0 0 0 0 0,1-1 0 0 0,-1 1 0 0 0,0-1 0 0 0,1 1 0 0 0,-1-1 0 0 0,1 0 0 0 0,-1 1-1 0 0,1-1 1 0 0,-1 0 0 0 0,1 0 0 0 0,-1 0 11 0 0,2-1-39 0 0,0 1-1 0 0,0-1 1 0 0,0 0-1 0 0,0 0 1 0 0,0 0-1 0 0,0 0 1 0 0,-1 0-1 0 0,1-1 40 0 0,22-14-229 0 0,-8 4 113 0 0,28-18-119 0 0,15-16 235 0 0,4-2-73 0 0,91-70 62 0 0,-112 85 11 0 0,7-7 0 0 0,-1-2 0 0 0,5-7 0 0 0,-22 14 12 0 0,-6 7 54 0 0,25-20-66 0 0,-49 46 93 0 0,-2 2 120 0 0,-2-1 27 0 0,1 1-217 0 0,0 0 0 0 0,0-1 0 0 0,0 1-1 0 0,1 0 1 0 0,-1 0 0 0 0,0 0 0 0 0,0-1-1 0 0,0 1 1 0 0,0 0 0 0 0,0 0 0 0 0,0 0 0 0 0,0 0-1 0 0,0 1 1 0 0,0-1 0 0 0,1 0 0 0 0,-1 0-1 0 0,0 1 1 0 0,0-1 0 0 0,0 0 0 0 0,0 1 0 0 0,0-1-1 0 0,1 1 1 0 0,-1-1 0 0 0,0 1-23 0 0,-3 2 112 0 0,0 0 0 0 0,0 0 0 0 0,1 1 0 0 0,-2 1-112 0 0,-2 3 135 0 0,-16 15 242 0 0,-102 99-4 0 0,-1 2-251 0 0,84-82-68 0 0,-112 124 626 0 0,137-147-392 0 0,1 1 0 0 0,1 0 0 0 0,-12 23-288 0 0,26-42 14 0 0,1 0 0 0 0,-1-1 0 0 0,1 1 0 0 0,0 0-1 0 0,-1 0 1 0 0,1 0 0 0 0,0 0 0 0 0,0 0 0 0 0,-1 0 0 0 0,1 0-1 0 0,0 0 1 0 0,0 0 0 0 0,0 1-14 0 0,0-1 2 0 0,1-1 0 0 0,-1 1 0 0 0,0 0 0 0 0,1-1 0 0 0,-1 1 0 0 0,0-1 0 0 0,1 1 0 0 0,-1-1 0 0 0,1 1 0 0 0,-1-1 0 0 0,0 1-1 0 0,1-1 1 0 0,-1 0 0 0 0,1 1 0 0 0,0-1 0 0 0,-1 1 0 0 0,1-1 0 0 0,-1 0 0 0 0,1 0 0 0 0,0 1-2 0 0,1 0-5 0 0,0-1 1 0 0,1 1-1 0 0,-1-1 0 0 0,0 1 1 0 0,0-1-1 0 0,1 0 5 0 0,1 1-26 0 0,1-2 1 0 0,-1 1-1 0 0,1 0 1 0 0,-1-1-1 0 0,0 0 0 0 0,1 0 1 0 0,-1 0-1 0 0,0-1 1 0 0,1 0-1 0 0,-1 1 1 0 0,4-4 25 0 0,6-3-55 0 0,-1 0 0 0 0,11-10 55 0 0,102-74-158 0 0,-86 64 140 0 0,44-37 18 0 0,-39 30 0 0 0,38-24 0 0 0,64-38 0 0 0,-129 85 0 0 0,-6 6 16 0 0,-10 5 66 0 0,-3 3 22 0 0,0 0-92 0 0,-5 11 160 0 0,0 1 1 0 0,-1-2 0 0 0,0 1-1 0 0,-9 11-172 0 0,-166 224 648 0 0,129-176-648 0 0,-15 24 0 0 0,47-65 10 0 0,11-18 3 0 0,1 1 1 0 0,1 0 0 0 0,0 1-1 0 0,-3 7-13 0 0,11-20 0 0 0,-1 0 0 0 0,0 1 0 0 0,1-1 0 0 0,-1 0 0 0 0,1 1 0 0 0,0-1 0 0 0,0 10-19 0 0,0-12 15 0 0,0 0-1 0 0,0 1 0 0 0,0-1 0 0 0,0 0 1 0 0,0 0-1 0 0,0 0 0 0 0,1 1 0 0 0,-1-1 1 0 0,0 0-1 0 0,0 0 0 0 0,0 0 0 0 0,0 1 1 0 0,0-1-1 0 0,0 0 0 0 0,0 0 0 0 0,1 0 1 0 0,-1 0-1 0 0,0 1 0 0 0,0-1 0 0 0,0 0 1 0 0,1 0 3 0 0,2 4-243 0 0,1-1 0 0 0,0 1 0 0 0,1-1 0 0 0,0 1 244 0 0,-3-3-754 0 0,0 0 0 0 0,0 0 1 0 0,0 0-1 0 0,1 0 1 0 0,-1 0-1 0 0,0 0 1 0 0,2-1 753 0 0,15 2-6694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0"/>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392 53 919 0 0,'-1'-1'67'0'0,"-6"-4"110"0"0,6 4 673 0 0,-1 0 287 0 0,-5 0 58 0 0,5 1-147 0 0,2 0-666 0 0,-2 0-296 0 0,-9 4-76 0 0,6-1-57 0 0,0 1 0 0 0,0 0 0 0 0,0-1 0 0 0,0 2 0 0 0,1-1 0 0 0,-1 0 0 0 0,1 1 0 0 0,0 0 0 0 0,1 0 0 0 0,-1 0 47 0 0,0 0-94 0 0,0-1 1 0 0,-1 1 0 0 0,1-1 0 0 0,-1 0-1 0 0,-4 2 94 0 0,2 0-95 0 0,0-1-1 0 0,-3 4 96 0 0,-2 3 112 0 0,1 1 0 0 0,-9 13-112 0 0,15-20 119 0 0,-1 1 0 0 0,0-1 0 0 0,0 0 0 0 0,-3 1-119 0 0,3-1 326 0 0,-1 0 0 0 0,-4 6-326 0 0,9-10 222 0 0,1-1-20 0 0,-5 3-2 0 0,4-4-12 0 0,2 0-49 0 0,0 0-19 0 0,0 0-7 0 0,0 0-9 0 0,3-1-42 0 0,12-6-60 0 0,-1-1 1 0 0,-1 0 0 0 0,1-1-1 0 0,1-2-2 0 0,-4 2 0 0 0,-1 0-1 0 0,1-2 1 0 0,12-10 12 0 0,-4 3 41 0 0,17-19-53 0 0,-24 25 0 0 0,0 1 0 0 0,1 0 0 0 0,2 0 0 0 0,7-7 11 0 0,-21 18-6 0 0,0-1-1 0 0,-1 1 1 0 0,1-1-1 0 0,-1 1 1 0 0,1-1-1 0 0,0 1 1 0 0,0-1-1 0 0,-1 1 1 0 0,1 0-1 0 0,0-1 1 0 0,0 1-5 0 0,0 0 10 0 0,-1 0 1 0 0,1-1-1 0 0,0 1 1 0 0,0-1-1 0 0,-1 1 1 0 0,1 0-1 0 0,0-1 1 0 0,-1 1-1 0 0,1-1 1 0 0,-1 1-1 0 0,1-1-10 0 0,7-5 112 0 0,-7 4 0 0 0,-1 2 3 0 0,0 0 10 0 0,0 0 3 0 0,0 0 0 0 0,0 0 0 0 0,0 0 2 0 0,-1 2 4 0 0,-53 64 393 0 0,42-52-438 0 0,-25 26 228 0 0,-9 5-317 0 0,40-39 19 0 0,-23 19 127 0 0,0-1-1 0 0,-15 7-145 0 0,5-3 155 0 0,-7 9-155 0 0,-21 24 74 0 0,56-48-74 0 0,4-4 11 0 0,6-7 42 0 0,4-2 1 0 0,2 0-47 0 0,0-1 0 0 0,-1 1 0 0 0,1-1 0 0 0,0 0 0 0 0,0-1 0 0 0,1 0-7 0 0,31-13 38 0 0,-28 11-36 0 0,-5 3-2 0 0,22-11 0 0 0,-1 0 0 0 0,19-12 0 0 0,20-18 0 0 0,27-17 0 0 0,-2 0 0 0 0,-1 1 0 0 0,-55 39 0 0 0,26-12 0 0 0,62-30 0 0 0,-115 57 0 0 0,0 1 0 0 0,0 0 0 0 0,0 1 0 0 0,1-1 0 0 0,-1 1 0 0 0,1 0 0 0 0,-1 1 0 0 0,1 0 0 0 0,3-1 0 0 0,7 3 0 0 0,-1 1 11 0 0,-16-2-9 0 0,0 0 0 0 0,0 0 1 0 0,1 0-1 0 0,-1 0 0 0 0,0 0 0 0 0,1 0 1 0 0,-1 1-1 0 0,0-1 0 0 0,0 0 0 0 0,1 0 1 0 0,-1 0-1 0 0,0 0 0 0 0,0 0 0 0 0,1 1 1 0 0,-1-1-1 0 0,0 0 0 0 0,0 0 0 0 0,1 0 1 0 0,-1 1-3 0 0,1 0 3 0 0,1 0 1 0 0,-1 1-1 0 0,0-1 1 0 0,0 1-1 0 0,1-1 1 0 0,-1 1 0 0 0,0 0-1 0 0,0-1 1 0 0,-1 1-1 0 0,1 0 1 0 0,0 0-1 0 0,0 0 1 0 0,-1 0-1 0 0,1-1 1 0 0,-1 1 0 0 0,0 0-1 0 0,0 0 1 0 0,1 0-1 0 0,-1 0 1 0 0,0 0-1 0 0,-1 1-3 0 0,0 0 8 0 0,0 1-1 0 0,0-1 0 0 0,-1 0 0 0 0,0 1 0 0 0,0-1 1 0 0,0 0-1 0 0,0 0 0 0 0,0 0 0 0 0,0 0 1 0 0,-1 0-1 0 0,-1 1-7 0 0,-3 4 8 0 0,-8 8 43 0 0,0 0 1 0 0,-1-2-1 0 0,-4 3-51 0 0,-17 16 112 0 0,-7 10-112 0 0,10-8 74 0 0,0-2 2 0 0,-57 53 66 0 0,40-42-13 0 0,1 2 0 0 0,2 4-129 0 0,26-23 122 0 0,9-9 12 0 0,11-16-46 0 0,2 1 0 0 0,-1 0-56 0 0,0-2-3 0 0,1 0 0 0 0,0 0 0 0 0,-1 0 0 0 0,1 0 0 0 0,0 1 0 0 0,0-1 0 0 0,0 0 0 0 0,0 1-29 0 0,2-2 86 0 0,1 1-73 0 0,0-1 1 0 0,0 1-1 0 0,0-1 1 0 0,0 0-1 0 0,0-1 1 0 0,0 1-1 0 0,0 0 1 0 0,0-1-1 0 0,0 0 1 0 0,0 1-1 0 0,0-1 1 0 0,-1 0-1 0 0,1-1 1 0 0,0 1-1 0 0,0-1-13 0 0,9-5 43 0 0,0 0 1 0 0,10-9-44 0 0,-5 3 1 0 0,7-3-1 0 0,121-86 0 0 0,43-21 0 0 0,-110 75 0 0 0,95-70-87 0 0,-163 110 86 0 0,26-16-9 0 0,-8 5-17 0 0,0-2 0 0 0,15-15 27 0 0,-36 30 4 0 0,0 0-1 0 0,0 1 1 0 0,1-1-4 0 0,-5 4 57 0 0,-3 2 25 0 0,0 0-8 0 0,0 0-2 0 0,0 0 0 0 0,0 0 2 0 0,-2 3-9 0 0,-12 15-33 0 0,-1 0 0 0 0,-1-1 0 0 0,-11 9-32 0 0,4-4 8 0 0,-28 27 49 0 0,-26 17-57 0 0,-60 38 8 0 0,17-11 76 0 0,56-43-44 0 0,48-35-37 0 0,-11 10-3 0 0,11-10 57 0 0,-9 7-57 0 0,13-13 11 0 0,6-4-7 0 0,0-1 1 0 0,1 1-1 0 0,-1 0 1 0 0,1 1 0 0 0,-2 1-5 0 0,-2 7 97 0 0,0 0-1 0 0,0 1 1 0 0,-4 12-97 0 0,8-15 184 0 0,-2 9-184 0 0,6-19 96 0 0,1-2 0 0 0,2 2-5 0 0,-1 0-84 0 0,1-1 0 0 0,0 0 1 0 0,0 0-1 0 0,0 0 0 0 0,0 0 1 0 0,-1 0-1 0 0,1 0 0 0 0,1 0 0 0 0,-1-1 1 0 0,0 1-1 0 0,0 0 0 0 0,0-1 0 0 0,0 0 1 0 0,0 0-1 0 0,0 0 0 0 0,1 0 1 0 0,-1 0-1 0 0,0 0 0 0 0,0 0 0 0 0,0 0 1 0 0,0-1-1 0 0,1 0-7 0 0,5-1 10 0 0,1 0 0 0 0,-1-1 0 0 0,0-1-1 0 0,0 1 1 0 0,5-4-10 0 0,38-25 19 0 0,-33 21-18 0 0,25-17-13 0 0,119-77-106 0 0,-17 13-40 0 0,72-49-111 0 0,-198 127 263 0 0,62-44-63 0 0,-71 51 69 0 0,0-1 0 0 0,0-1 0 0 0,-5 4 2 0 0,1 0 1 0 0,0 1-1 0 0,0-1 1 0 0,0 1-1 0 0,6-2-2 0 0,-10 5 59 0 0,-2 1 17 0 0,0 0 37 0 0,0 0-6 0 0,0 0-10 0 0,0 0-3 0 0,-2 1-13 0 0,-15 15 41 0 0,-6 4-39 0 0,-7 2-70 0 0,-16 12-14 0 0,-223 167 1 0 0,125-97 0 0 0,86-60 0 0 0,10-9 0 0 0,-17 19 0 0 0,17-10 0 0 0,-60 57 0 0 0,108-101 0 0 0,-1 0 0 0 0,0 1 0 0 0,1 0 0 0 0,-1 0 0 0 0,0 0 0 0 0,0 0 0 0 0,0-1 0 0 0,1 1 0 0 0,-1 0 0 0 0,1 1 0 0 0,-1-1 0 0 0,0 0 0 0 0,1-1 0 0 0,0 0 0 0 0,1 0 0 0 0,-1 1 0 0 0,0-1 0 0 0,0 0 0 0 0,0 0 0 0 0,0 0 0 0 0,0 0 0 0 0,0 0 0 0 0,0 0 0 0 0,0 0 0 0 0,0 0 0 0 0,1 1 0 0 0,-1-1 0 0 0,0 0 0 0 0,0 0 0 0 0,0 0 0 0 0,0 0 0 0 0,0 0 0 0 0,0 0 0 0 0,1 0 0 0 0,-1 0 0 0 0,0 0 0 0 0,0 0 0 0 0,0 0 0 0 0,0 0 0 0 0,0 0 0 0 0,0 0 0 0 0,1 0 0 0 0,-1 0 0 0 0,0 0 0 0 0,0 0 0 0 0,0 0 0 0 0,8-1 0 0 0,10-6 0 0 0,0-4 0 0 0,0 0 0 0 0,4-6 0 0 0,7-3 0 0 0,107-77-88 0 0,87-60 87 0 0,-96 70 17 0 0,169-108-191 0 0,-231 149 175 0 0,-10 7 0 0 0,-35 27 0 0 0,-5 6 12 0 0,-13 4 47 0 0,-2 2 12 0 0,0 0 14 0 0,0 0-16 0 0,-2 2-15 0 0,-12 9-14 0 0,0-1 0 0 0,-3 1-40 0 0,-16 10 14 0 0,-60 52 26 0 0,5-3-20 0 0,58-49-20 0 0,-69 52 0 0 0,74-52 2 0 0,-163 132 50 0 0,21-28-42 0 0,158-119-8 0 0,-5 5 31 0 0,0 0-1 0 0,-1 2-32 0 0,13-11 77 0 0,5-3-10 0 0,10-3-64 0 0,1 0-1 0 0,-1-1 1 0 0,0-1 0 0 0,-1 0-1 0 0,4-3-2 0 0,81-54-37 0 0,-57 36 14 0 0,71-52-108 0 0,-40 27-174 0 0,39-18 305 0 0,-54 39-76 0 0,25-16-40 0 0,-59 34 92 0 0,144-84-144 0 0,74-35 168 0 0,-185 103 30 0 0,34-10-30 0 0,-87 38 101 0 0,-2 1 0 0 0,0 0-5 0 0,0 0-2 0 0,0 0-13 0 0,0 3-8 0 0,-1 2-56 0 0,1-1-1 0 0,-1 0 1 0 0,0 0-1 0 0,0 0 1 0 0,-1 0-1 0 0,1 0 1 0 0,-1 0-1 0 0,-1 2-16 0 0,-8 11 44 0 0,-1 0 0 0 0,0-1 0 0 0,-11 11-44 0 0,-45 39 83 0 0,-9-1-18 0 0,31-29-23 0 0,-137 103-32 0 0,87-68-10 0 0,-69 67 0 0 0,153-128 33 0 0,-7 5-33 0 0,-8 6 21 0 0,19-14 0 0 0,6-5 32 0 0,5-4 1 0 0,48-34-43 0 0,-7 4-12 0 0,241-153-231 0 0,-194 126 119 0 0,11-7 0 0 0,-80 52 104 0 0,73-45-93 0 0,195-121-41 0 0,-267 168 143 0 0,0 0 0 0 0,19-5 0 0 0,-33 13 0 0 0,-1 0 0 0 0,6-4 0 0 0,-7 4 0 0 0,6-2 12 0 0,-13 6-10 0 0,0 0-1 0 0,0 0 1 0 0,0 0-1 0 0,0 0 0 0 0,0 0 1 0 0,0 0-1 0 0,0 0 1 0 0,0 0-1 0 0,1 0 1 0 0,-1 0-1 0 0,0 0 0 0 0,0 0 1 0 0,0 0-1 0 0,0 0 1 0 0,0 0-1 0 0,0 0 1 0 0,1 0-1 0 0,-1 0 0 0 0,0 0 1 0 0,0 0-1 0 0,0 0 1 0 0,0 0-1 0 0,0 0 1 0 0,0 0-1 0 0,0 0 0 0 0,1 0 1 0 0,-1 0-1 0 0,0 0 1 0 0,0 0-1 0 0,0 0 1 0 0,0 0-1 0 0,0 1 0 0 0,0-1 1 0 0,0 0-1 0 0,0 0 1 0 0,0 0-1 0 0,1 0 0 0 0,-1 0 1 0 0,0 0-1 0 0,0 0 1 0 0,0 0-1 0 0,0 1 1 0 0,0-1-2 0 0,1 1 7 0 0,0 0-1 0 0,0 1 1 0 0,0-1 0 0 0,0 1 0 0 0,0-1 0 0 0,-1 1 0 0 0,1-1 0 0 0,0 1 0 0 0,-1-1 0 0 0,0 1-1 0 0,1 0 1 0 0,-1-1 0 0 0,0 1 0 0 0,1 1-7 0 0,-1-1 5 0 0,-1 0 1 0 0,1 1-1 0 0,0-1 0 0 0,-1 0 0 0 0,1 0 0 0 0,-1 0 1 0 0,1 0-1 0 0,-1 0 0 0 0,0 0 0 0 0,0 0 0 0 0,0-1 1 0 0,0 1-1 0 0,0 0 0 0 0,-1 1-5 0 0,-11 13 32 0 0,-34 45 41 0 0,36-48-65 0 0,-1 0 0 0 0,0-1 0 0 0,-7 5-8 0 0,-65 46 60 0 0,46-32-60 0 0,-155 130 11 0 0,80-68 28 0 0,26-23-25 0 0,-60 43-16 0 0,33-28 15 0 0,86-63 14 0 0,-16 13-1 0 0,33-26-42 0 0,10-7-58 0 0,5-5 4 0 0,16-10-75 0 0,0-1 1 0 0,0-1-1 0 0,6-6 145 0 0,14-12-182 0 0,50-32-80 0 0,-7 6 134 0 0,-35 22 63 0 0,43-32-54 0 0,134-91-291 0 0,-88 65-118 0 0,21-4 528 0 0,-115 73-80 0 0,10-6 22 0 0,26-10 58 0 0,-43 25-34 0 0,42-21 25 0 0,-68 33 40 0 0,0 0 0 0 0,0 1 0 0 0,0 0 0 0 0,1 0 0 0 0,2 0-31 0 0,-9 4 122 0 0,-4 0 6 0 0,0 0 0 0 0,1 2-10 0 0,0-1-113 0 0,0 0 1 0 0,0 0 0 0 0,-1 1 0 0 0,1-1-1 0 0,0 0 1 0 0,-1 1 0 0 0,1-1-1 0 0,-1 0 1 0 0,1 1 0 0 0,-1-1 0 0 0,0 1-1 0 0,1-1 1 0 0,-1 1 0 0 0,0-1 0 0 0,0 1-1 0 0,0-1 1 0 0,0 1 0 0 0,0-1-1 0 0,-1 1 1 0 0,1-1 0 0 0,0 1 0 0 0,-1-1-1 0 0,1 0 1 0 0,-1 1 0 0 0,1-1 0 0 0,-1 0-1 0 0,0 1-5 0 0,-2 4 25 0 0,-1 0 0 0 0,1 0-1 0 0,-1-1 1 0 0,-1 1 0 0 0,1-1 0 0 0,-1 0-25 0 0,-13 13 66 0 0,-1-1-66 0 0,6-5 9 0 0,-33 27 49 0 0,-7 3-58 0 0,-52 34 66 0 0,29-22-46 0 0,-11 5-3 0 0,34-23 40 0 0,-27 23-57 0 0,-7 19 76 0 0,-9 7-42 0 0,56-53-36 0 0,-66 55 84 0 0,92-76 5 0 0,11-9 38 0 0,3-2-10 0 0,0 0-10 0 0,21-12-96 0 0,0-1-1 0 0,-1 0 0 0 0,8-9-8 0 0,-4 4-5 0 0,92-74-79 0 0,-35 27-205 0 0,3 4 289 0 0,205-118-925 0 0,-170 102 625 0 0,-20 13 158 0 0,-67 45 142 0 0,-5 1 0 0 0,0 3 0 0 0,16-7 0 0 0,-35 19 6 0 0,1 0 0 0 0,8-2-6 0 0,-14 4 60 0 0,-3 1 12 0 0,0 0 0 0 0,0 3 0 0 0,-3 7-61 0 0,0 0 0 0 0,-1-1 0 0 0,0 1-1 0 0,0-1 1 0 0,-1 0 0 0 0,0 0 0 0 0,0-1-1 0 0,-4 5-10 0 0,-8 8 31 0 0,-1 0-1 0 0,-13 13-30 0 0,-33 27 128 0 0,-48 36-128 0 0,57-52 48 0 0,-19 15 11 0 0,46-40-47 0 0,2-1 40 0 0,-8 8-52 0 0,-8 13 11 0 0,-20 16 48 0 0,32-32-27 0 0,2-2 78 0 0,0 2 0 0 0,-7 9-110 0 0,24-21 95 0 0,9-10-6 0 0,2-2-1 0 0,3-2-14 0 0,16-12-59 0 0,41-29-16 0 0,16-15-167 0 0,3 3 168 0 0,58-40-281 0 0,20-14-222 0 0,-118 84 383 0 0,234-147-952 0 0,-167 112 611 0 0,53-18 461 0 0,-128 65-11 0 0,107-44 139 0 0,-130 53-73 0 0,-1 2 0 0 0,1-1 0 0 0,0 1 0 0 0,1 0 0 0 0,-1 1-1 0 0,0 0 1 0 0,4 0-55 0 0,-10 3 104 0 0,-2-2-104 0 0,1 1 11 0 0,1 0 0 0 0,-1 0 0 0 0,0 0 0 0 0,0 0 0 0 0,0 0-1 0 0,0 0 1 0 0,1 1-11 0 0,-1 0 8 0 0,0 0-1 0 0,0 0 1 0 0,0 0-1 0 0,-1 0 1 0 0,1 1-1 0 0,0-1 1 0 0,-1 0-1 0 0,0 0 1 0 0,1 1 0 0 0,-1-1-1 0 0,0 0 1 0 0,0 1-1 0 0,0-1 1 0 0,0 0-1 0 0,-1 0 1 0 0,1 1-1 0 0,-1-1 1 0 0,1 0-1 0 0,-1 0 1 0 0,0 0-1 0 0,0 1 1 0 0,0-1-8 0 0,-3 6 26 0 0,0 0 1 0 0,0 0-1 0 0,-1-1 0 0 0,-1 1 1 0 0,0 0-27 0 0,-22 25 165 0 0,-1-1 1 0 0,-2-1-1 0 0,-20 15-165 0 0,-108 79 405 0 0,-6 6-242 0 0,102-77-152 0 0,-95 89 114 0 0,47-39 24 0 0,104-97-114 0 0,1 0 0 0 0,0 1 0 0 0,0 1-35 0 0,4-6 75 0 0,2-3-10 0 0,2 0-11 0 0,2-1-53 0 0,0 1 0 0 0,0-1 0 0 0,0 1 0 0 0,0-1 1 0 0,0 0-1 0 0,0-1 0 0 0,0 1 0 0 0,0-1 0 0 0,-1 1 0 0 0,1-1 1 0 0,1-2-2 0 0,8-4-9 0 0,0-2 0 0 0,5-5 9 0 0,-12 10-6 0 0,67-54-323 0 0,15-6 329 0 0,5 1-231 0 0,49-35-124 0 0,-43 38-305 0 0,49-19 660 0 0,-72 40-220 0 0,190-94-68 0 0,-218 112 291 0 0,-23 9 26 0 0,1 2 1 0 0,-1 0-1 0 0,26-6-29 0 0,-29 12 85 0 0,12-1-85 0 0,-30 6 16 0 0,-1 0 0 0 0,0 0 0 0 0,0 0 0 0 0,1 0 0 0 0,-1 1 0 0 0,0-1 0 0 0,0 1 0 0 0,0 0 0 0 0,2 0-16 0 0,-3 0 67 0 0,0 1 12 0 0,-2 0-67 0 0,1 0 1 0 0,0 0 0 0 0,-1 0 0 0 0,1 0 0 0 0,-1 0 0 0 0,1 0-1 0 0,-1 0 1 0 0,0 0 0 0 0,0 0 0 0 0,0 0 0 0 0,0 1-13 0 0,-1 2 26 0 0,1-1 0 0 0,-1 0 0 0 0,0 0 0 0 0,-1 0 0 0 0,0 3-26 0 0,-4 5 80 0 0,0 0-1 0 0,-1 0 1 0 0,-3 4-80 0 0,-8 8 165 0 0,0 1 0 0 0,-2-2 0 0 0,-15 14-165 0 0,-12 8 439 0 0,-13 6-439 0 0,-51 44 474 0 0,-18 26-474 0 0,16-15 121 0 0,44-44-82 0 0,-19 18 25 0 0,-39 24-64 0 0,115-96 46 0 0,-1 0-1 0 0,-2 1-45 0 0,12-7 75 0 0,5-2-65 0 0,-1-1 0 0 0,1 1 0 0 0,-1 0 0 0 0,1 0 0 0 0,-1-1 0 0 0,1 1 0 0 0,0-1 0 0 0,0 1-10 0 0,3-2-3 0 0,10-4-34 0 0,0 0 1 0 0,0-1-1 0 0,-1 0 1 0 0,0-2 36 0 0,57-37-122 0 0,-50 32 74 0 0,271-191-527 0 0,-98 67 143 0 0,-20 25 75 0 0,4 7 21 0 0,-160 96 301 0 0,182-102-205 0 0,26-3 240 0 0,-183 96 106 0 0,2 2-1 0 0,36-8-105 0 0,-78 24 18 0 0,1 0 1 0 0,0 0-1 0 0,-1 1 0 0 0,1-1 0 0 0,0 1 1 0 0,-1 0-1 0 0,1 0 0 0 0,0 0 0 0 0,2 1-18 0 0,-5-1 8 0 0,0 1 0 0 0,1-1 0 0 0,-1 0-1 0 0,0 1 1 0 0,1-1 0 0 0,-1 1 0 0 0,0 0-1 0 0,0-1 1 0 0,0 1 0 0 0,0 0-1 0 0,0 0 1 0 0,1-1 0 0 0,-1 1 0 0 0,-1 0-1 0 0,1 0 1 0 0,0 0 0 0 0,0 1-1 0 0,0-1 1 0 0,0 0 0 0 0,-1 0 0 0 0,1 0-1 0 0,-1 0 1 0 0,1 1 0 0 0,-1-1 0 0 0,1 0-1 0 0,-1 2-7 0 0,1-1 13 0 0,-1 0 0 0 0,0 0-1 0 0,0 1 1 0 0,0-1 0 0 0,0 0-1 0 0,-1 0 1 0 0,1 1 0 0 0,0-1-1 0 0,-1 0 1 0 0,0 0 0 0 0,1 0-1 0 0,-1 0 1 0 0,0 0 0 0 0,0 0-1 0 0,-1 2-12 0 0,-4 5 72 0 0,0 0-1 0 0,-7 7-71 0 0,8-9 27 0 0,-35 38 180 0 0,-1-2-1 0 0,-9 5-206 0 0,50-48 3 0 0,-83 72 241 0 0,26-23-96 0 0,-36 36 15 0 0,-101 84-2 0 0,26-32 51 0 0,130-109 12 0 0,-26 15-224 0 0,42-27 92 0 0,18-12-29 0 0,-1-1 1 0 0,0 1 0 0 0,0-1 0 0 0,0 0-1 0 0,0 0 1 0 0,0-1 0 0 0,-1 0 0 0 0,-2 1-64 0 0,15-5 73 0 0,0 0 0 0 0,-1-1 1 0 0,1 0-1 0 0,-1-1 1 0 0,5-2-74 0 0,-5 3 21 0 0,46-31 70 0 0,42-34-91 0 0,-64 45-25 0 0,53-42-132 0 0,34-26-62 0 0,59-25-181 0 0,-121 82 272 0 0,180-104-236 0 0,-97 60 214 0 0,-12 8 135 0 0,-84 49 16 0 0,0 2-1 0 0,4 1 0 0 0,-23 10 0 0 0,-7 5 11 0 0,-15 3-10 0 0,-1 0 0 0 0,0 0 0 0 0,0 0 0 0 0,0-1 0 0 0,0 1 0 0 0,0 0-1 0 0,0 0 1 0 0,0 0 0 0 0,1 0 0 0 0,-1 0 0 0 0,0 0 0 0 0,0 0 0 0 0,0 0 0 0 0,0 0 0 0 0,0 0 0 0 0,0 0 0 0 0,1 0 0 0 0,-1 0 0 0 0,0 0-1 0 0,0 0 1 0 0,0 0 0 0 0,0 0 0 0 0,0 0 0 0 0,0 1 0 0 0,0-1 0 0 0,1 0 0 0 0,-1 0 0 0 0,0 0 0 0 0,0 0 0 0 0,0 0 0 0 0,0 0 0 0 0,0 0 0 0 0,0 0-1 0 0,0 0 1 0 0,0 0 0 0 0,0 0 0 0 0,0 1 0 0 0,1-1 0 0 0,-1 0 0 0 0,0 0 0 0 0,0 0 0 0 0,0 0 0 0 0,0 0 0 0 0,0 0 0 0 0,0 0 0 0 0,0 1-1 0 0,1 1 4 0 0,0 0 1 0 0,-1 1 0 0 0,1-1 0 0 0,0 1 0 0 0,-1-1 0 0 0,0 0 0 0 0,1 1 0 0 0,-1-1 0 0 0,0 1-1 0 0,0-1 1 0 0,-1 1 0 0 0,1-1 0 0 0,0 1 0 0 0,-1-1 0 0 0,0 1 0 0 0,1-1 0 0 0,-1 0 0 0 0,0 1-5 0 0,-2 4 17 0 0,0 0 0 0 0,-1 0 0 0 0,0 0 0 0 0,0 0 0 0 0,0-1 1 0 0,-2 2-18 0 0,-10 11 134 0 0,-7 5-134 0 0,11-12 44 0 0,-51 52 260 0 0,-22 14-304 0 0,-74 52 257 0 0,95-83-230 0 0,-23 20 18 0 0,-5 17 15 0 0,-97 74 86 0 0,181-151-113 0 0,-1 0 1 0 0,0-1 0 0 0,0 0-34 0 0,6-5 69 0 0,3-1-5 0 0,0 0 0 0 0,0 0 0 0 0,3-2 0 0 0,106-87 38 0 0,-29 22-364 0 0,15-5 262 0 0,26-8-202 0 0,27-20-18 0 0,-97 63 153 0 0,-6 3-94 0 0,31-16 161 0 0,55-22-23 0 0,-129 71 22 0 0,30-15-53 0 0,8 0 54 0 0,0-1 0 0 0,-27 12 14 0 0,-11 4 55 0 0,-2 3 20 0 0,-1 3-70 0 0,0-1 0 0 0,0 0-1 0 0,0 0 1 0 0,-1 0 0 0 0,0 0-1 0 0,0 0 1 0 0,0 0 0 0 0,0 0 0 0 0,-1-1-1 0 0,1 1 1 0 0,-2 0-19 0 0,-7 10 56 0 0,-2-1 0 0 0,-2 2-56 0 0,10-10 14 0 0,-131 116 193 0 0,86-79-131 0 0,-271 218 148 0 0,285-232-219 0 0,-12 12 17 0 0,28-22-1 0 0,-1-1 0 0 0,-12 7-21 0 0,14-11 14 0 0,7-4 55 0 0,60-39 24 0 0,235-178-395 0 0,-202 146-124 0 0,68-39 426 0 0,18 5-264 0 0,-68 38 176 0 0,41-15 88 0 0,-64 39-13 0 0,52-25-38 0 0,-118 54 51 0 0,60-30-2 0 0,-50 27-23 0 0,1 0-1 0 0,10-2 26 0 0,44-12-11 0 0,-68 20 11 0 0,0 1 0 0 0,0 0 0 0 0,0 0 0 0 0,0 0 0 0 0,0 1 0 0 0,0 0 0 0 0,3 1 0 0 0,8 0 12 0 0,-18-1-11 0 0,0 0 1 0 0,0 0-1 0 0,1 0 0 0 0,-1 0 0 0 0,0 0 0 0 0,0 0 1 0 0,0 0-1 0 0,0 0 0 0 0,0 0 0 0 0,0 0 0 0 0,1 0 1 0 0,-1 0-1 0 0,0 0 0 0 0,0 0 0 0 0,0 0 0 0 0,0 0 1 0 0,0 0-1 0 0,0 0 0 0 0,0 0 0 0 0,1 1 0 0 0,-1-1 1 0 0,0 0-1 0 0,0 0 0 0 0,0 0 0 0 0,0 0 0 0 0,0 0 1 0 0,0 0-1 0 0,0 0 0 0 0,0 0 0 0 0,0 0 0 0 0,1 0 1 0 0,-1 1-1 0 0,0-1 0 0 0,0 0 0 0 0,0 0 0 0 0,0 0 1 0 0,0 0-1 0 0,0 0 0 0 0,0 0 0 0 0,0 0 0 0 0,0 1 1 0 0,0-1-1 0 0,0 0 0 0 0,0 0 0 0 0,0 0 0 0 0,0 0 1 0 0,0 0-1 0 0,0 0 0 0 0,0 0-1 0 0,0 4 8 0 0,0-1-1 0 0,0 0 1 0 0,-1 0 0 0 0,1 0-1 0 0,-1 1 1 0 0,1-1 0 0 0,-1 0-1 0 0,0 0 1 0 0,0 0 0 0 0,-1 0-1 0 0,1 0 1 0 0,-1 0 0 0 0,1-1 0 0 0,-1 1-8 0 0,-6 9 42 0 0,-1 0 0 0 0,-7 6-42 0 0,9-10 15 0 0,-14 15 38 0 0,0-1 0 0 0,-5 2-53 0 0,-50 38 165 0 0,25-20-82 0 0,-158 125 109 0 0,169-138-145 0 0,-40 28 133 0 0,-43 43-180 0 0,90-71 53 0 0,-1-2 1 0 0,-6 3-54 0 0,-22 14 194 0 0,59-42-130 0 0,3-2 3 0 0,0 0 10 0 0,0 0 3 0 0,3-3 0 0 0,80-65-99 0 0,11-3 19 0 0,-44 34-94 0 0,240-170-446 0 0,-231 166 377 0 0,39-24-161 0 0,2 4 0 0 0,39-14 324 0 0,-47 27-57 0 0,14-7 34 0 0,-91 48 23 0 0,1 0 0 0 0,0 1 0 0 0,0 1 0 0 0,5-1 0 0 0,-21 6 1 0 0,1 0 0 0 0,0 0-1 0 0,0-1 1 0 0,0 1 0 0 0,0 0 0 0 0,0 0-1 0 0,0 0 1 0 0,-1 0 0 0 0,1 0-1 0 0,0 0 1 0 0,0 0 0 0 0,0 0-1 0 0,0 0 1 0 0,0 0 0 0 0,0 1-1 0 0,0-1 2 0 0,-1 1 0 0 0,1 0 0 0 0,-1-1 0 0 0,0 1 0 0 0,0-1 0 0 0,1 1 0 0 0,-1 0 0 0 0,0-1 0 0 0,0 1 0 0 0,0 0 0 0 0,0-1 0 0 0,0 1 0 0 0,0 0 0 0 0,0-1 0 0 0,0 1 0 0 0,0 0 0 0 0,0-1 0 0 0,0 1 0 0 0,0 0 0 0 0,0-1 0 0 0,-1 1 0 0 0,1 0-2 0 0,-7 18 25 0 0,3-13 2 0 0,0 1 0 0 0,0-1 0 0 0,-1 0-1 0 0,0 0 1 0 0,0 0 0 0 0,-5 4-27 0 0,-10 7 113 0 0,-8 6-113 0 0,22-19 16 0 0,-264 204 340 0 0,239-185-319 0 0,-13 9 46 0 0,-23 25-83 0 0,32-23 14 0 0,-65 57 46 0 0,-120 85 15 0 0,216-172-62 0 0,-1 0 0 0 0,1 0-1 0 0,0 0 1 0 0,0 1 0 0 0,-2 4-13 0 0,4-6 53 0 0,6-4 1 0 0,8-1-46 0 0,-1-1 0 0 0,0 0 0 0 0,-1-1 0 0 0,1 0 1 0 0,8-4-9 0 0,16-10 19 0 0,4-4-19 0 0,21-17-162 0 0,21-20 162 0 0,-35 26-60 0 0,111-78-319 0 0,4 8-14 0 0,-7 17 88 0 0,4-2 4 0 0,-155 86 298 0 0,165-92-73 0 0,-101 56 64 0 0,-35 19 13 0 0,30-13-1 0 0,-45 26 112 0 0,9-3-112 0 0,-23 9 112 0 0,-3 0 0 0 0,0 0 2 0 0,0 0 4 0 0,-2 3 2 0 0,-4 7-50 0 0,0 0-1 0 0,-1 0 0 0 0,0-1 0 0 0,-1 0 1 0 0,0 0-1 0 0,-4 3-69 0 0,-21 19 267 0 0,-4-1-267 0 0,19-15 60 0 0,-13 11 0 0 0,-120 94 143 0 0,111-92-193 0 0,-31 21 2 0 0,-201 151 120 0 0,187-134-68 0 0,-7 12-64 0 0,68-56 26 0 0,-1-2 0 0 0,-1-1 0 0 0,-12 6-26 0 0,35-24 64 0 0,3-1 2 0 0,0 0-2 0 0,3-2-10 0 0,28-19-24 0 0,-1-1 1 0 0,17-17-31 0 0,13-10-95 0 0,-36 31 57 0 0,142-113-209 0 0,-87 70-41 0 0,14-5 288 0 0,87-48-327 0 0,136-76 11 0 0,-227 139 304 0 0,-82 47 18 0 0,-1 1 1 0 0,1 0-1 0 0,5-1-6 0 0,-10 4 89 0 0,-2 0 2 0 0,0 0-11 0 0,0 4-57 0 0,-1 0 0 0 0,1 1 0 0 0,-1-1 0 0 0,0 0 0 0 0,0 0 1 0 0,-1 1-1 0 0,1-1 0 0 0,-1 0 0 0 0,0 0 0 0 0,0-1 0 0 0,0 1 0 0 0,-1 0 0 0 0,0 0-23 0 0,-5 6 23 0 0,0 0 0 0 0,-1 0 0 0 0,-7 5-23 0 0,-18 14 144 0 0,-23 15-144 0 0,-8 6 54 0 0,-69 67 24 0 0,-1 0-10 0 0,-16 11-16 0 0,65-54 454 0 0,24-19 280 0 0,-28 23-326 0 0,75-66-681 0 0,-4 2-899 0 0,-12 14 1120 0 0,28-25-120 0 0,13-1 162 0 0,1-1-43 0 0,-7-1 1 0 0,0 0 0 0 0,0-1 0 0 0,0 0 0 0 0,0 0 0 0 0,0 0 0 0 0,3-1 0 0 0,25-12-10 0 0,15-11 336 0 0,10-8-326 0 0,46-33 730 0 0,-85 54-624 0 0,273-193-1291 0 0,-137 100 335 0 0,4 9 519 0 0,-37 28 189 0 0,-1 0 74 0 0,-42 25 102 0 0,-60 34 0 0 0,1 1 1 0 0,0 0 0 0 0,6 0-35 0 0,-23 8 142 0 0,-2 0 2 0 0,0 0-2 0 0,0 0-13 0 0,0 0-8 0 0,-2 3-1 0 0,-10 12-41 0 0,-1-1-1 0 0,0 0 0 0 0,-1 0 1 0 0,0-1-1 0 0,-5 2-78 0 0,-248 192 248 0 0,172-139-229 0 0,-74 58 26 0 0,113-78-45 0 0,-32 25 0 0 0,69-57 3 0 0,-117 93 58 0 0,119-96-61 0 0,0-1 0 0 0,-6 3 0 0 0,17-12 4 0 0,1 1 0 0 0,0 0 0 0 0,-1 0 0 0 0,0 1-4 0 0,5-3 80 0 0,14 2 16 0 0,-10-5-96 0 0,0 1 0 0 0,-1 0 0 0 0,1-1 0 0 0,-1 0 0 0 0,1 0 0 0 0,-1 1 0 0 0,1-1 0 0 0,-1-1 0 0 0,0 1 0 0 0,1 0 0 0 0,-1-1 0 0 0,0 1 0 0 0,1-2 0 0 0,0 1 0 0 0,164-116-187 0 0,-57 38-4 0 0,-50 37 72 0 0,110-74-188 0 0,65-33-12 0 0,9 14 118 0 0,18 13 125 0 0,-243 115 83 0 0,1 1 0 0 0,19-4-7 0 0,-22 7 69 0 0,1 4 228 0 0,-19 2-213 0 0,1 1-69 0 0,-1-1-1 0 0,1 0 1 0 0,-1 1-1 0 0,0-1 1 0 0,0 0-1 0 0,0 0 1 0 0,0 0-1 0 0,0 0 1 0 0,0 0-1 0 0,-1 0 1 0 0,1 0-1 0 0,-1 1-14 0 0,-5 5 63 0 0,-1-1 0 0 0,-3 3-63 0 0,0 0 36 0 0,-11 10 28 0 0,4-3 6 0 0,0 0 0 0 0,-12 6-70 0 0,-21 12 50 0 0,-57 41 88 0 0,-41 52-67 0 0,-5 2-54 0 0,25-32 43 0 0,115-88-57 0 0,0 1-1 0 0,1 1 0 0 0,0 0 1 0 0,0 0-1 0 0,-3 7-2 0 0,2-1 0 0 0,13-16 0 0 0,1-2 0 0 0,0 0 0 0 0,-1 1 0 0 0,1-1 0 0 0,0 0 0 0 0,-1 0 0 0 0,1 1 0 0 0,0-1 0 0 0,0 1 0 0 0,-1-1 0 0 0,1 0 0 0 0,0 1 0 0 0,0-1 0 0 0,0 1 0 0 0,0-1 0 0 0,-1 0 0 0 0,1 1 0 0 0,0-1 0 0 0,0 1 0 0 0,0-1 0 0 0,0 1 0 0 0,0-1 0 0 0,1 1-1 0 0,0-1-1 0 0,0 0 0 0 0,0 0 1 0 0,1 0-1 0 0,-1 0 0 0 0,0 0 1 0 0,0 0-1 0 0,0 0 0 0 0,0 0 1 0 0,0 0-1 0 0,0-1 1 0 0,0 1-1 0 0,1 0 2 0 0,10-4-60 0 0,0 0 0 0 0,-1 0 1 0 0,9-4 59 0 0,34-21-120 0 0,-20 9-58 0 0,20-17 178 0 0,31-27-179 0 0,-23 16 56 0 0,289-192-762 0 0,-144 119 681 0 0,-113 68 157 0 0,61-31 23 0 0,-64 39 91 0 0,-86 43-37 0 0,-1 0 0 0 0,1 0 0 0 0,-1 1 0 0 0,1-1 0 0 0,0 1 0 0 0,2 0-30 0 0,-4 1 160 0 0,-3 0-7 0 0,0 0-10 0 0,0 0-40 0 0,0 3-21 0 0,-1 2-59 0 0,-1 1 0 0 0,1-1-1 0 0,-1 0 1 0 0,0 0 0 0 0,0 0 0 0 0,0 0-1 0 0,-1 0 1 0 0,0 0 0 0 0,0-1 0 0 0,0 1-1 0 0,-1-1 1 0 0,0 1-23 0 0,-11 12 68 0 0,-2-1 1 0 0,-6 5-69 0 0,9-8 26 0 0,-38 32 84 0 0,-3-1-110 0 0,-57 38 59 0 0,11-8 4 0 0,-198 171 13 0 0,214-165-77 0 0,-15 12 13 0 0,88-82 41 0 0,9-8 11 0 0,6-3-10 0 0,8-3-71 0 0,-1 0 0 0 0,0-1 0 0 0,-1 0 0 0 0,8-6 17 0 0,10-8-110 0 0,1-2 110 0 0,72-63-248 0 0,37-28-52 0 0,50-15-289 0 0,-74 52 216 0 0,-95 62 327 0 0,36-23-168 0 0,6-1 214 0 0,85-40-167 0 0,-66 36 124 0 0,44-19 54 0 0,-96 48 42 0 0,-15 6 2 0 0,0 1 1 0 0,0 0-1 0 0,1 1 1 0 0,2 0-56 0 0,-12 3 145 0 0,-3 1-8 0 0,0 0-3 0 0,0 0-13 0 0,-1 2-8 0 0,0 2-82 0 0,-1 0 0 0 0,1 0-1 0 0,-1 0 1 0 0,0 0 0 0 0,0-1-1 0 0,0 1 1 0 0,0-1 0 0 0,-1 0-31 0 0,-7 10 154 0 0,-7 5-154 0 0,11-11 32 0 0,-15 15 75 0 0,-1-2 0 0 0,-2 1-107 0 0,-48 35 95 0 0,26-21 10 0 0,-21 23-105 0 0,38-30 10 0 0,-1 1-10 0 0,-27 20 0 0 0,29-27 0 0 0,-63 50 0 0 0,-60 52 64 0 0,131-108-53 0 0,19-15-8 0 0,0 0 0 0 0,0-1 1 0 0,0 1-1 0 0,0 0 1 0 0,0-1 0 0 0,0 1-1 0 0,1 0 1 0 0,-1 0 0 0 0,0 0-1 0 0,0 0 1 0 0,1-1 0 0 0,-1 2-4 0 0,1-2 0 0 0,0 0 0 0 0,0 0 1 0 0,0 0-1 0 0,0 0 0 0 0,0 0 1 0 0,1 0-1 0 0,-1 1 0 0 0,0-1 0 0 0,0 0 1 0 0,0 0-1 0 0,0 0 0 0 0,0 0 1 0 0,0 0-1 0 0,0 0 0 0 0,0 0 1 0 0,1 0-1 0 0,-1 0 0 0 0,0 1 1 0 0,0-1-1 0 0,0 0 0 0 0,0 0 1 0 0,0 0-1 0 0,0 0 0 0 0,1 0 1 0 0,-1 0-1 0 0,0 0 0 0 0,0 0 1 0 0,0 0-1 0 0,0 0 0 0 0,8 0 1 0 0,-1-2-3 0 0,0 1-1 0 0,0-1 1 0 0,0 0-1 0 0,-1-1 1 0 0,1 0 0 0 0,5-3 2 0 0,13-7-85 0 0,-1-1 0 0 0,15-12 85 0 0,46-38-204 0 0,-6 4-41 0 0,45-23-914 0 0,83-38 1159 0 0,-134 79-251 0 0,-15 8 100 0 0,33-13 151 0 0,-32 20-17 0 0,16-8 20 0 0,-65 31 123 0 0,0 1 0 0 0,6-1-126 0 0,-1 0 148 0 0,-13 3 60 0 0,-2 1-10 0 0,0 0-46 0 0,0 0-22 0 0,0 0-2 0 0,-1 3 2 0 0,-1 4-86 0 0,0-1 1 0 0,0 1 0 0 0,-1-1-1 0 0,0 0 1 0 0,0 0 0 0 0,0 0-1 0 0,-1-1 1 0 0,0 1 0 0 0,0-1-1 0 0,-1 0 1 0 0,1 0 0 0 0,-6 4-45 0 0,-186 153 369 0 0,105-90-302 0 0,21-18-7 0 0,-13 11-42 0 0,61-47-6 0 0,-99 81 36 0 0,-24 19-48 0 0,136-111 4 0 0,0-1-1 0 0,-1 1 1 0 0,0-2-4 0 0,7-3 57 0 0,3-2 29 0 0,3-2-8 0 0,21-14-104 0 0,0-1 0 0 0,15-17 26 0 0,15-9-60 0 0,129-94-420 0 0,52-18-143 0 0,-141 95 340 0 0,-43 27 227 0 0,7-5-54 0 0,61-30 110 0 0,-94 55 11 0 0,40-17 76 0 0,-55 26-66 0 0,1 0-1 0 0,0 0 0 0 0,1 2 1 0 0,-1-1-1 0 0,1 1-20 0 0,1 2 96 0 0,-10 0-1 0 0,-3 0-6 0 0,0 0-1 0 0,0 1-77 0 0,0 0-1 0 0,0 0 0 0 0,0 0 1 0 0,0 0-1 0 0,0 0 1 0 0,1 0-1 0 0,-1-1 1 0 0,0 1-1 0 0,1 1-10 0 0,1 4 10 0 0,-2-4-3 0 0,0-1 0 0 0,0 1 0 0 0,0 0 0 0 0,0-1 1 0 0,0 1-1 0 0,-1 0 0 0 0,1-1 0 0 0,-1 1 0 0 0,1-1 0 0 0,-1 1 0 0 0,0 0-7 0 0,-11 18 45 0 0,4-8 3 0 0,-5 9 4 0 0,-1 0 0 0 0,-2-1 1 0 0,0-1-1 0 0,-1 0 0 0 0,-17 14-52 0 0,-40 42-2 0 0,-7 5 58 0 0,40-42-19 0 0,-2-2 0 0 0,-4-1-37 0 0,32-25 27 0 0,1 2 0 0 0,0-1-1 0 0,-12 14-26 0 0,20-19 48 0 0,-1 0 0 0 0,-6 5-48 0 0,12-10 32 0 0,3-1 0 0 0,10-3-29 0 0,0-1-1 0 0,-1 0 1 0 0,1 0-1 0 0,-1-1 1 0 0,0-1-1 0 0,0 0 1 0 0,-1-1-1 0 0,6-3-2 0 0,35-30-42 0 0,44-30-144 0 0,92-62-147 0 0,-124 91 188 0 0,0 2-1 0 0,15-3 146 0 0,10-5-90 0 0,57-28 72 0 0,-120 63-13 0 0,19-8 17 0 0,1 1-1 0 0,11-1 15 0 0,-54 19 0 0 0,0 0 0 0 0,1 0 0 0 0,-1 1 0 0 0,1-1 0 0 0,-1 1 0 0 0,3 0 0 0 0,-5 0 1 0 0,1 0 0 0 0,0 0 0 0 0,0 0 0 0 0,0 1-1 0 0,0-1 1 0 0,0 0 0 0 0,-1 0 0 0 0,1 1 0 0 0,0-1 0 0 0,0 1-1 0 0,-1-1 1 0 0,1 1 0 0 0,0-1 0 0 0,0 1 0 0 0,-1-1 0 0 0,1 1-1 0 0,0 0 3 0 0,-1 0 0 0 0,1-1 0 0 0,-1 1 0 0 0,1 0 0 0 0,-1 0 0 0 0,0-1 0 0 0,1 1 0 0 0,-1 0 0 0 0,0 0 0 0 0,0 0 0 0 0,1 0 0 0 0,-1 0 0 0 0,0 0 1 0 0,0-1-1 0 0,0 1 0 0 0,0 0 0 0 0,0 0 0 0 0,0 0 0 0 0,0 0 0 0 0,-1 0 0 0 0,1 0 0 0 0,0 0 0 0 0,0-1 0 0 0,-1 1-3 0 0,0 3 18 0 0,0-1 1 0 0,-1 0-1 0 0,1 0 0 0 0,-1 0 0 0 0,0 0 0 0 0,0 0-18 0 0,-11 13 85 0 0,-1 0-1 0 0,0 0 0 0 0,-6 3-84 0 0,-8 6 103 0 0,-13 8-103 0 0,-3 0 38 0 0,-44 35 36 0 0,-49 34-9 0 0,34-28-4 0 0,80-57-53 0 0,-88 66 6 0 0,68-53 27 0 0,4-2 73 0 0,-2-2-1 0 0,-20 10-113 0 0,59-35 75 0 0,2-1-6 0 0,3-2-15 0 0,29-24-44 0 0,53-42-27 0 0,-59 50-22 0 0,55-42-87 0 0,-69 50 109 0 0,42-32-121 0 0,7-1 138 0 0,89-51-257 0 0,-83 53 131 0 0,124-65-200 0 0,-88 52 163 0 0,-53 27 156 0 0,2 3-1 0 0,11-3 8 0 0,-44 22 0 0 0,-5 4 11 0 0,-11 1 42 0 0,-3 3 1 0 0,0 1-38 0 0,0 0 0 0 0,-1 0 1 0 0,0-1-1 0 0,1 1 1 0 0,-1 0-1 0 0,-1 0 0 0 0,1 0 1 0 0,0-1-1 0 0,-1 1-16 0 0,-2 3 38 0 0,1-1 1 0 0,-1 0-1 0 0,0 0 0 0 0,0-1 0 0 0,-2 2-38 0 0,-54 58 201 0 0,-2-3 0 0 0,-35 25-201 0 0,-31 29 94 0 0,7-9-18 0 0,76-68-80 0 0,-6 10 4 0 0,26-24 0 0 0,-2 0 0 0 0,6-8 0 0 0,5-4 0 0 0,1 0 0 0 0,-3 5 0 0 0,8-8 11 0 0,8-8 42 0 0,7-2-44 0 0,0-1-1 0 0,0 0 0 0 0,0 0 1 0 0,0 0-1 0 0,0-1 0 0 0,0 0 1 0 0,2-1-9 0 0,1 0 5 0 0,27-12-31 0 0,0-1 1 0 0,24-16 25 0 0,63-45-123 0 0,-42 25 25 0 0,-51 34 46 0 0,86-56-209 0 0,-86 54 190 0 0,81-51-198 0 0,87-37-46 0 0,-143 77 238 0 0,82-46 58 0 0,-114 67 19 0 0,-1 0 0 0 0,23-6 0 0 0,-29 12 18 0 0,-12 3 63 0 0,-3 1-5 0 0,0 0-1 0 0,-2 2 37 0 0,-4 6-29 0 0,0-1 1 0 0,-1 1-1 0 0,0-1 0 0 0,-4 2-83 0 0,-33 26 144 0 0,16-14-87 0 0,-42 39 65 0 0,-17 13-88 0 0,55-49-10 0 0,-41 32 12 0 0,-180 170 28 0 0,195-177-4 0 0,-54 34-60 0 0,89-67 4 0 0,23-15-4 0 0,-59 41 11 0 0,-32 15-11 0 0,88-56 55 0 0,6-2 3 0 0,40-20-66 0 0,35-25 8 0 0,201-148-420 0 0,-243 167 372 0 0,219-139-414 0 0,-202 133 348 0 0,214-128-206 0 0,-191 120 240 0 0,70-26 80 0 0,-136 63 3 0 0,-1 0 0 0 0,1 0 0 0 0,0 1 0 0 0,0 1 0 0 0,1 0-1 0 0,-1 0 1 0 0,8 0-3 0 0,-16 2 96 0 0,-2 0 3 0 0,0 0-10 0 0,0 4-62 0 0,-1-1 1 0 0,1 1-1 0 0,-1-1 0 0 0,-1 0 0 0 0,1 1 1 0 0,0-1-1 0 0,-1 0 0 0 0,1 0 0 0 0,-1 0 1 0 0,-2 3-28 0 0,3-5 7 0 0,-10 14 59 0 0,0 0-1 0 0,-2 0 0 0 0,0-1 0 0 0,-2 1-65 0 0,-14 15 75 0 0,-236 244 229 0 0,185-207-304 0 0,24-22 0 0 0,9-4 1 0 0,-14 12 9 0 0,-24 14-10 0 0,64-52 32 0 0,1 1 0 0 0,-5 6-32 0 0,15-13 53 0 0,9-8-22 0 0,3-1-8 0 0,6-2-21 0 0,0-1 0 0 0,-1 0 1 0 0,1 0-1 0 0,-1 0 0 0 0,3-2-2 0 0,37-24-2 0 0,-28 17 3 0 0,166-111-553 0 0,1-13 552 0 0,13-3-397 0 0,-135 96 325 0 0,-23 14-40 0 0,16-6 112 0 0,-20 15-11 0 0,14-8 11 0 0,-41 23 4 0 0,5-5-21 0 0,1 1 0 0 0,0 1 0 0 0,0 0 0 0 0,2 1 17 0 0,4 1 11 0 0,-8 1 45 0 0,-11 4 19 0 0,-3 1-3 0 0,0 0 20 0 0,-1 2 10 0 0,-2 5-52 0 0,0-1 0 0 0,-1 0 0 0 0,1 0 1 0 0,-1-1-1 0 0,-4 6-50 0 0,-26 27 137 0 0,33-37-134 0 0,-23 22 160 0 0,-25 20-163 0 0,19-17 70 0 0,-4 5-70 0 0,19-16 30 0 0,-96 92 100 0 0,-58 51-42 0 0,109-101-88 0 0,-3-3 0 0 0,-17 19-2 0 0,35-31 15 0 0,27-24 30 0 0,7-5-22 0 0,10-11 0 0 0,4-3 1 0 0,29-13-54 0 0,-1-3 0 0 0,23-15 32 0 0,60-45-188 0 0,-103 69 178 0 0,163-121-385 0 0,-23 14-79 0 0,37-9 63 0 0,-124 83 335 0 0,-17 10 18 0 0,2 2 0 0 0,15-4 58 0 0,-40 20-4 0 0,-16 8 15 0 0,0 1 1 0 0,4-1-12 0 0,-12 5 4 0 0,0 0-1 0 0,0 0 1 0 0,0 0 0 0 0,1-1 0 0 0,-1 1-1 0 0,0 0 1 0 0,0 0 0 0 0,0 0 0 0 0,0 0-1 0 0,1 0 1 0 0,-1 0 0 0 0,0 0-1 0 0,0 0 1 0 0,0 0 0 0 0,1 0 0 0 0,-1 0-1 0 0,0 0 1 0 0,0 0 0 0 0,0 0 0 0 0,0 0-1 0 0,1 0 1 0 0,-1 1 0 0 0,0-1-1 0 0,0 0 1 0 0,0 0-4 0 0,2 1 46 0 0,-1-1-14 0 0,-1 1 0 0 0,1-1 0 0 0,0 1 1 0 0,-1-1-1 0 0,1 0 0 0 0,0 0 0 0 0,-1 1 0 0 0,1-1 0 0 0,0 0 0 0 0,-1 0 0 0 0,1 0 0 0 0,0 1-32 0 0,-2 1 89 0 0,-4 7-32 0 0,0 0-1 0 0,-1-1 0 0 0,0 1 1 0 0,-1-2-1 0 0,-2 4-56 0 0,-6 7 70 0 0,-12 16 32 0 0,-26 30 8 0 0,39-48-72 0 0,-1-1 0 0 0,-15 12-38 0 0,-36 22 83 0 0,33-24-84 0 0,0 0-1 0 0,-5 9 2 0 0,-2 6 31 0 0,13-12-14 0 0,-2-1-1 0 0,-2 0-16 0 0,22-21 18 0 0,0 0 0 0 0,-1 0 0 0 0,-2 1-18 0 0,-1 0 21 0 0,10-5 2 0 0,5-3-119 0 0,11-8-75 0 0,-4 4 61 0 0,0-2 0 0 0,0 1 1 0 0,1-3 109 0 0,23-23-404 0 0,-12 11-54 0 0,0 1 458 0 0,41-30-945 0 0,2 2 0 0 0,32-15 945 0 0,-64 41-568 0 0,26-23 568 0 0,-33 25-148 0 0,-16 14 57 0 0,0 0 1 0 0,2-1 90 0 0,-5 4-57 0 0,0-1 0 0 0,0 0 0 0 0,0 0 0 0 0,-1 0 0 0 0,4-5 57 0 0,10-10-192 0 0,-17 17 100 0 0,-2 2 42 0 0,0 3 91 0 0,0 8-8 0 0,-2-4 63 0 0,-2 3-47 0 0,-1-1 0 0 0,0 1-1 0 0,-1-1 1 0 0,0 0 0 0 0,0 0-1 0 0,-1 0 1 0 0,0-1 0 0 0,-3 3-49 0 0,-229 200 526 0 0,164-151-462 0 0,67-53-186 0 0,0 1 0 0 0,1 0-1 0 0,0 1 1 0 0,-2 3 122 0 0,3-4-170 0 0,0 0 1 0 0,0-1-1 0 0,-1 0 0 0 0,-5 5 170 0 0,10-11-621 0 0,2-1-998 0 0,0 0-438 0 0,0 0-86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1"/>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368 36 919 0 0,'7'-4'6'0'0,"1"-1"24"0"0,-1 0 1 0 0,5-1-31 0 0,2 0 13 0 0,-4-1 227 0 0,-8 5 1004 0 0,-2 2 426 0 0,0 0 83 0 0,0 0-138 0 0,0 0-665 0 0,-3 2-292 0 0,-7 8 583 0 0,-7 8-1241 0 0,5-5 685 0 0,-5 4-685 0 0,-152 129 1590 0 0,155-133-1537 0 0,0 1 1 0 0,2 0 0 0 0,-1 1-1 0 0,-2 5-53 0 0,4-7 35 0 0,-1 0 1 0 0,0 0-1 0 0,-1-2 0 0 0,0 1 0 0 0,-2 0-35 0 0,-18 14 310 0 0,12-6 43 0 0,19-19-89 0 0,2-1 31 0 0,0 0 7 0 0,0 0-22 0 0,3-1-101 0 0,13-9-87 0 0,-1 0 0 0 0,0 0 0 0 0,-1-1 0 0 0,3-5-92 0 0,32-23 5 0 0,150-88-86 0 0,-115 81-18 0 0,-81 45 62 0 0,-3 2 49 0 0,0 0-1 0 0,0 0 1 0 0,0 0 0 0 0,0 0-1 0 0,0 0 1 0 0,1 0 0 0 0,-1 0-1 0 0,0 0 1 0 0,1 0-12 0 0,1 6 39 0 0,-1-4-20 0 0,-1 0 0 0 0,0 1 0 0 0,0-1 1 0 0,-1 0-1 0 0,1 0 0 0 0,-1 1 0 0 0,1-1 0 0 0,-1 0 0 0 0,0 0 0 0 0,0 0 0 0 0,-1 1-19 0 0,-3 7 96 0 0,0 0-1 0 0,-4 3-95 0 0,9-13 3 0 0,-41 64 414 0 0,1-5-253 0 0,37-54-151 0 0,0 1-1 0 0,1 0 1 0 0,-1 0 0 0 0,1 0-1 0 0,1 0 1 0 0,-1 3-13 0 0,-1 1 4 0 0,2-5-758 0 0,0-1-1 0 0,0 0 1 0 0,1 0 0 0 0,-1 0-1 0 0,1 0 1 0 0,1 3 754 0 0,2 7-5098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2"/>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266 119 919 0 0,'-2'2'67'0'0,"-5"4"-42"0"0,0 0 1 0 0,-1-1-1 0 0,1 0 0 0 0,-1 0 0 0 0,-2 0-25 0 0,-22 14 473 0 0,-4 3 573 0 0,-27 13-1046 0 0,55-31 238 0 0,0 0-1 0 0,0 1 0 0 0,1 0 1 0 0,-1 0-1 0 0,1 1 0 0 0,0-1 1 0 0,0 2-1 0 0,-3 4-237 0 0,-4 8 663 0 0,12-18-439 0 0,2-1 6 0 0,0 0 2 0 0,0 0-18 0 0,3 0-80 0 0,1 0-118 0 0,1 0 0 0 0,-1-1 0 0 0,0 0 0 0 0,0 0 0 0 0,0 0 0 0 0,0 0 0 0 0,3-2-16 0 0,8-4 121 0 0,6-4-121 0 0,7-3 43 0 0,1 2-27 0 0,-4 1 32 0 0,8-5-48 0 0,93-49 0 0 0,-98 50 0 0 0,1 1 0 0 0,0 1 0 0 0,1 2 0 0 0,0 1 0 0 0,-26 9 16 0 0,0 0 0 0 0,-1 0 0 0 0,1 0 0 0 0,0 1 0 0 0,0 0 0 0 0,0-1 0 0 0,-1 1 0 0 0,2 1-16 0 0,-5 2 64 0 0,0 0-49 0 0,1 1 0 0 0,-1 0 0 0 0,0-1-1 0 0,-1 1 1 0 0,1-1 0 0 0,-1 1 0 0 0,1-1 0 0 0,-1 1-1 0 0,0-1 1 0 0,0 1 0 0 0,0-1 0 0 0,-1 1-1 0 0,0 1-14 0 0,-8 8 87 0 0,0 0-1 0 0,-1-1 0 0 0,-11 11-86 0 0,-24 18 275 0 0,15-15-123 0 0,4-2 25 0 0,-1-1-1 0 0,-1-1 1 0 0,-1-1-177 0 0,15-11 133 0 0,-83 49 1033 0 0,71-46-558 0 0,13-6-132 0 0,12-6-157 0 0,2-1-21 0 0,0 0-2 0 0,0 0-12 0 0,0 0-52 0 0,2-1-28 0 0,86-63 227 0 0,-7 6-462 0 0,-47 35 31 0 0,95-61 0 0 0,-108 71-8 0 0,169-91-416 0 0,-153 88 166 0 0,-34 15 84 0 0,-3 1-2 0 0,0 0-2 0 0,0 0-13 0 0,1 2-8 0 0,0-1 179 0 0,0 1 0 0 0,-1-1 1 0 0,1 0-1 0 0,-1 1 0 0 0,1-1 0 0 0,-1 0 0 0 0,0 1 0 0 0,0-1 0 0 0,1 0 0 0 0,-1 1 0 0 0,0-1 0 0 0,0 0 0 0 0,0 1 0 0 0,0-1 0 0 0,-1 1 0 0 0,1-1 1 0 0,0 0-1 0 0,0 1 0 0 0,-1 0 20 0 0,-3 4-21 0 0,0 1 1 0 0,-1 0-1 0 0,1-1 1 0 0,-1 0-1 0 0,-1 0 1 0 0,1-1 0 0 0,-2 2 20 0 0,3-3-17 0 0,-21 19 8 0 0,-1-2 0 0 0,-19 12 9 0 0,-27 22 38 0 0,37-25 106 0 0,-43 36 310 0 0,25-25-106 0 0,-63 47 646 0 0,-5-6 56 0 0,116-78-946 0 0,0 0 0 0 0,-1 0 0 0 0,-2 3-104 0 0,6-5 154 0 0,2-2 4 0 0,0 0 2 0 0,0 0 0 0 0,4-1-26 0 0,14-4-110 0 0,0-1 0 0 0,-1 0 0 0 0,16-9-24 0 0,52-31 18 0 0,14-18-17 0 0,-45 28-18 0 0,131-85-160 0 0,-13 17-108 0 0,-102 63 123 0 0,-16 12 19 0 0,35-12 143 0 0,-56 26-51 0 0,-24 11 42 0 0,10-4 5 0 0,18-1-9 0 0,-34 9-11 0 0,-4 3 0 0 0,-2 3 26 0 0,0 1 0 0 0,-1-1 0 0 0,1 0 0 0 0,-1 0 0 0 0,-1 0 1 0 0,1 0-1 0 0,-1-1-2 0 0,-15 16 53 0 0,-5 4-53 0 0,-15 11 70 0 0,-1-2 0 0 0,-8 3-70 0 0,-110 82 177 0 0,157-118-172 0 0,-122 86 239 0 0,28-22-26 0 0,-2 2 45 0 0,15-11 21 0 0,50-35 38 0 0,-8 3-322 0 0,-25 17 387 0 0,11-7 164 0 0,53-33-374 0 0,2-1-1 0 0,0 0 0 0 0,3-2-29 0 0,112-84-47 0 0,-22 17-200 0 0,160-115-263 0 0,-40 42 156 0 0,7 11 194 0 0,-194 116 1 0 0,46-22-20 0 0,-56 29 26 0 0,0 1 1 0 0,1 1 0 0 0,6-1 5 0 0,-5 2 11 0 0,-13 3 1 0 0,-4 2 14 0 0,0-1 0 0 0,-1 1 1 0 0,1-1-1 0 0,0 1 0 0 0,0 0 0 0 0,0 0 0 0 0,0-1 0 0 0,0 1 0 0 0,-1 0 0 0 0,2 0-26 0 0,-3 3 92 0 0,-1 3-60 0 0,0 0 0 0 0,-1-1-1 0 0,1 1 1 0 0,-1-1 0 0 0,-1 0 0 0 0,1 0-1 0 0,-3 3-31 0 0,-11 12 127 0 0,-4 3-127 0 0,19-21 3 0 0,-57 58 117 0 0,14-16-58 0 0,-26 25 38 0 0,-11 4-100 0 0,-81 60 124 0 0,38-32 36 0 0,12-12-29 0 0,21-17 20 0 0,75-57-76 0 0,8-4 0 0 0,8-8 10 0 0,5-4-26 0 0,11-4-89 0 0,0 0 1 0 0,1 0 0 0 0,-2-2 0 0 0,15-7 29 0 0,58-39-162 0 0,-77 47 141 0 0,173-115-202 0 0,-42 27 92 0 0,59-41 68 0 0,-117 78 52 0 0,176-100-42 0 0,-240 147 52 0 0,54-28 1 0 0,21-5 0 0 0,-47 22 0 0 0,-32 14 29 0 0,-1 1 0 0 0,1 1 0 0 0,0 0-1 0 0,0 1 1 0 0,16-1-29 0 0,-28 4 82 0 0,-3 1 39 0 0,0 0 20 0 0,0 3 3 0 0,1 7-4 0 0,-1-10-135 0 0,0 0 0 0 0,0 0 1 0 0,0 1-1 0 0,0-1 0 0 0,0 0 0 0 0,0 0 0 0 0,0 1 0 0 0,0-1 0 0 0,0 0 0 0 0,0 0 0 0 0,0 1 1 0 0,0-1-1 0 0,0 0 0 0 0,0 0 0 0 0,0 1 0 0 0,-1-1 0 0 0,1 0 0 0 0,0 0 0 0 0,0 0 0 0 0,0 1 1 0 0,0-1-1 0 0,-1 0 0 0 0,1 0 0 0 0,0 0-5 0 0,-7 9 60 0 0,-1 0 1 0 0,1-1-1 0 0,-2 0 0 0 0,0 0-60 0 0,-40 31 144 0 0,32-26-113 0 0,-183 149 186 0 0,54-37-158 0 0,-60 48-35 0 0,148-128 17 0 0,-56 42-29 0 0,90-71-12 0 0,-118 89 0 0 0,77-56 64 0 0,-41 23-64 0 0,93-64 11 0 0,37-16 42 0 0,-12 1-56 0 0,0 0 0 0 0,-1 0-1 0 0,1-1 1 0 0,5-6 3 0 0,-12 9-7 0 0,217-157-350 0 0,-71 53 222 0 0,-40 26 75 0 0,181-130-124 0 0,-69 60 124 0 0,-21 22-1 0 0,-194 126 58 0 0,54-31 173 0 0,7 0-170 0 0,-67 35 144 0 0,-2 1 14 0 0,0 0 2 0 0,0 0-5 0 0,0 0-22 0 0,-2 3-5 0 0,-19 21-16 0 0,0-1 0 0 0,-2 0 0 0 0,-10 6-112 0 0,-111 93 134 0 0,32-34-121 0 0,30-26-16 0 0,-133 112 3 0 0,-61 51 0 0 0,177-141 0 0 0,-2 1 0 0 0,85-72 0 0 0,-59 48 0 0 0,1 5 0 0 0,22-18 32 0 0,-20 20 48 0 0,92-83 0 0 0,159-124-360 0 0,-57 41 31 0 0,54-41-62 0 0,-164 130 287 0 0,397-295-314 0 0,-324 245 323 0 0,242-165-24 0 0,-255 178 109 0 0,23-9-70 0 0,-84 49 77 0 0,1 1 0 0 0,-1 0 1 0 0,1 0-1 0 0,6 0-77 0 0,-16 4 160 0 0,-2 1 21 0 0,0 0 3 0 0,0 0-9 0 0,-2 3-38 0 0,-61 54 212 0 0,-8 9-319 0 0,34-28-12 0 0,-71 70 17 0 0,-232 172-35 0 0,116-98 0 0 0,53-24 0 0 0,-92 80 0 0 0,242-220 0 0 0,-49 43 0 0 0,58-50 11 0 0,11-9 10 0 0,3-2 1 0 0,2 0-33 0 0,0-1 0 0 0,0 0 0 0 0,0 0 0 0 0,0 0 0 0 0,-1-1 0 0 0,1 1 1 0 0,3-3 10 0 0,14-8-94 0 0,-1-2 0 0 0,0 0-1 0 0,5-6 95 0 0,10-8-87 0 0,144-118-263 0 0,9-8 84 0 0,36-5 24 0 0,16-13 172 0 0,-175 122 70 0 0,113-85 0 0 0,5 7 0 0 0,98-46 0 0 0,-220 137-1 0 0,-15 8 56 0 0,9-1-55 0 0,-43 24 75 0 0,0 1 0 0 0,2 0-75 0 0,-11 4 123 0 0,-3 1-10 0 0,0 0 1 0 0,-2 3 4 0 0,-2 4-59 0 0,0-1 0 0 0,-1 1 0 0 0,0-1 0 0 0,-1 0 0 0 0,-4 4-59 0 0,-4 4 45 0 0,-21 21-23 0 0,-37 29-22 0 0,-44 27-3 0 0,94-75 4 0 0,-86 66-1 0 0,-101 77 0 0 0,71-52 0 0 0,-251 200 0 0 0,140-91 0 0 0,163-140 0 0 0,-231 179 74 0 0,293-236-44 0 0,12-8 56 0 0,11-8 31 0 0,1-3-17 0 0,4-3-11 0 0,18-9-71 0 0,-1-2 0 0 0,5-5-18 0 0,45-37-146 0 0,62-59-24 0 0,17-13 18 0 0,142-92-76 0 0,-174 133 136 0 0,-94 69 69 0 0,252-177-46 0 0,-194 142 29 0 0,117-76 20 0 0,13-12 20 0 0,-155 104 0 0 0,-42 27 1 0 0,22-15 5 0 0,2 2 1 0 0,25-10-7 0 0,-53 28 56 0 0,0 1 0 0 0,0 1 1 0 0,4-1-57 0 0,-7 3 47 0 0,-6 0 53 0 0,-2 1 10 0 0,-1 2 2 0 0,-17 23-3 0 0,-1-1 0 0 0,0-1 1 0 0,-7 5-110 0 0,4-4 38 0 0,-24 24-33 0 0,-1-2 0 0 0,-5 1-5 0 0,-338 266 0 0 0,101-83 0 0 0,54-44 0 0 0,67-46 0 0 0,35-27 0 0 0,109-93 1 0 0,-44 36 9 0 0,56-45 46 0 0,31-22 88 0 0,30-24-382 0 0,28-26 238 0 0,-32 25-67 0 0,120-97-215 0 0,89-71-51 0 0,153-87 90 0 0,-102 75 172 0 0,-114 78 70 0 0,-112 85 1 0 0,44-21 0 0 0,-113 69 25 0 0,0-1-1 0 0,0 0 1 0 0,4-5-25 0 0,-12 9 112 0 0,-2 2 14 0 0,0 0 9 0 0,0 0 29 0 0,-2 2 17 0 0,-96 89 273 0 0,41-38-388 0 0,-23 22-50 0 0,-146 128-16 0 0,41-62 0 0 0,115-88 0 0 0,-149 128 0 0 0,92-72 0 0 0,-156 117 0 0 0,86-70 0 0 0,142-114 0 0 0,-32 29 0 0 0,66-50 11 0 0,14-13 10 0 0,7-8-20 0 0,-1 0 0 0 0,1 0 0 0 0,0 0 0 0 0,0 1 0 0 0,0-1 0 0 0,0 0 0 0 0,0 0 0 0 0,-1 1 0 0 0,1-1-1 0 0,0 0 1 0 0,0 0 0 0 0,0 1 0 0 0,0-1 0 0 0,0 0 0 0 0,0 0 0 0 0,0 1 0 0 0,0-1 0 0 0,0 0 0 0 0,0 0 0 0 0,0 1 0 0 0,0-1 0 0 0,0 0 0 0 0,0 0-1 0 0,0 1 0 0 0,1-1 0 0 0,-1 0 1 0 0,0 0-1 0 0,0 1 1 0 0,1-1-1 0 0,-1 0 1 0 0,0 0-1 0 0,1 0 1 0 0,-1 1-1 0 0,0-1 1 0 0,0 0-1 0 0,1 0 1 0 0,-1 0-1 0 0,0 0 0 0 0,1 0 1 0 0,-1 0-1 0 0,0 0 1 0 0,1 1-1 0 0,-1-1 1 0 0,1 0-1 0 0,10-1 2 0 0,-5 0-2 0 0,0-1-1 0 0,-1 0 1 0 0,4-1 0 0 0,29-14-120 0 0,-2-2 0 0 0,31-21 120 0 0,-53 31-24 0 0,268-176-427 0 0,-4-12 97 0 0,56-35 174 0 0,25 2 49 0 0,-252 166 118 0 0,-8 6 14 0 0,-71 40-1 0 0,-2 1 0 0 0,11-5 0 0 0,21-6 5 0 0,-46 23 24 0 0,0 1 1 0 0,0 0 0 0 0,9-2-30 0 0,-18 6 145 0 0,-3 0 24 0 0,0 0-1 0 0,-2 3-6 0 0,-9 12-79 0 0,1-1 1 0 0,-2-1 0 0 0,0 0 0 0 0,0 0 0 0 0,-3 0-84 0 0,-73 59 108 0 0,45-38-79 0 0,-75 60-18 0 0,-87 71-12 0 0,-94 68 63 0 0,127-103-60 0 0,-89 69-2 0 0,161-130 48 0 0,28-19-32 0 0,42-31-16 0 0,52-33 0 0 0,3-2-106 0 0,6-6 106 0 0,99-84-407 0 0,-25 19 136 0 0,262-183-349 0 0,-214 161 536 0 0,29-15 32 0 0,-117 85 24 0 0,61-25 28 0 0,-93 48 8 0 0,-13 6 21 0 0,0 1 0 0 0,0 0-1 0 0,1 2 1 0 0,3 0-29 0 0,-21 6 101 0 0,-3 1 6 0 0,0 0 45 0 0,0 3 21 0 0,1 0-145 0 0,-1 0-1 0 0,0-1 0 0 0,0 1 1 0 0,0 0-1 0 0,0-1 1 0 0,0 1-1 0 0,0 0 0 0 0,-1-1 1 0 0,1 1-1 0 0,-1 0 0 0 0,0 0-27 0 0,-1 1 26 0 0,0 0 0 0 0,0 1-1 0 0,0-1 1 0 0,-1 0-1 0 0,1 0 1 0 0,-3 2-26 0 0,-12 13 71 0 0,1-2-1 0 0,-2 0 1 0 0,-5 3-71 0 0,-7 7 47 0 0,-133 130 61 0 0,34-29-59 0 0,-8-8 8 0 0,-260 193 7 0 0,366-288-66 0 0,6-4 15 0 0,-20 11-13 0 0,43-31 21 0 0,4-1 1 0 0,3 0-32 0 0,1-1 1 0 0,-1 0 0 0 0,0 0 0 0 0,0 0 0 0 0,0-1 0 0 0,0 0 0 0 0,5-2 9 0 0,17-9-119 0 0,1-1 0 0 0,2-3 119 0 0,54-36-186 0 0,-20 11 50 0 0,406-268-830 0 0,-395 259 886 0 0,48-22 80 0 0,-67 44 0 0 0,-3 1 0 0 0,0-3 0 0 0,-46 27 4 0 0,0 0 0 0 0,0 1 0 0 0,0 0 0 0 0,0 0 0 0 0,1 1 0 0 0,5-2-4 0 0,-10 4 122 0 0,-3 0 28 0 0,-1 2 2 0 0,0 2-108 0 0,-1 1-1 0 0,1-1 1 0 0,-1-1-1 0 0,0 1 1 0 0,-1 0-1 0 0,1 0 1 0 0,-1-1-1 0 0,-1 3-43 0 0,-9 9 197 0 0,-7 5-197 0 0,13-13 39 0 0,-94 90 246 0 0,36-36-194 0 0,-145 134 93 0 0,-3-3-104 0 0,158-141-82 0 0,10-9 15 0 0,-19 12-13 0 0,31-29 21 0 0,-39 31 11 0 0,-39 44-21 0 0,91-80 32 0 0,7-5-21 0 0,11-12 14 0 0,6-6-93 0 0,107-73-378 0 0,-69 46 259 0 0,129-94-471 0 0,18-13 248 0 0,7 10 303 0 0,-169 112 82 0 0,1 2 1 0 0,0 0 0 0 0,24-6 13 0 0,-49 18 72 0 0,-3 1 36 0 0,0 0 10 0 0,0 0 9 0 0,-1 4 29 0 0,-3 5-69 0 0,-1-1 1 0 0,1 0-1 0 0,-1-1 1 0 0,-4 4-88 0 0,-26 33 221 0 0,21-28-175 0 0,-69 82 137 0 0,-36 43-71 0 0,-19 34-59 0 0,71-89-53 0 0,45-55 0 0 0,19-28 0 0 0,1 1 0 0 0,0 1 0 0 0,0-1 0 0 0,0 0 0 0 0,1 0 0 0 0,-2 4 0 0 0,3-7 0 0 0,0 0 0 0 0,0 0 0 0 0,0-1 0 0 0,0 1 0 0 0,-1 0 0 0 0,1 0 0 0 0,0-1 0 0 0,0 1 0 0 0,1 0 0 0 0,-1 0 0 0 0,0-1 0 0 0,0 1 0 0 0,0 0 0 0 0,0-1 0 0 0,1 1 0 0 0,-1 0 0 0 0,0-1 0 0 0,1 2 0 0 0,0-1 0 0 0,0 0-1 0 0,0 0 1 0 0,0 0 0 0 0,1-1-1 0 0,-1 1 1 0 0,0 0 0 0 0,0 0-1 0 0,1-1 1 0 0,-1 1 0 0 0,0-1-1 0 0,1 1 1 0 0,-1-1-1 0 0,1 0 1 0 0,-1 1 0 0 0,1-1-1 0 0,-1 0 1 0 0,1 0 0 0 0,-1 0-1 0 0,1 0 1 0 0,0 0 0 0 0,4-1-13 0 0,0 0 0 0 0,-1 1 0 0 0,1-2 0 0 0,0 1 0 0 0,0-1 13 0 0,9-3-43 0 0,0-1-1 0 0,0-1 1 0 0,0-1 0 0 0,4-3 43 0 0,57-40-262 0 0,-51 34 168 0 0,20-15-74 0 0,205-142-375 0 0,-215 150 452 0 0,25-11 91 0 0,37-15 15 0 0,-93 48-15 0 0,2 0 59 0 0,4 1 28 0 0,-8 0 79 0 0,-2 5 6 0 0,-3 8-42 0 0,1 4-33 0 0,-1 0 0 0 0,-1 0 1 0 0,-1-1-1 0 0,-1 3-97 0 0,-6 8 143 0 0,-7 8-143 0 0,4-8 30 0 0,-1 7-30 0 0,9-17 62 0 0,1 0 0 0 0,0 1 0 0 0,-2 13-62 0 0,6-22-191 0 0,1 1 0 0 0,0-1 0 0 0,0 1 0 0 0,1 0 0 0 0,0-1 0 0 0,1 1 0 0 0,0-1 0 0 0,1 6 191 0 0,5 16-7014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3"/>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466 256 2015 0 0,'0'0'91'0'0,"-2"2"-7"0"0,0 2-74 0 0,-2 1-6 0 0,0 1 0 0 0,0 0 0 0 0,0-1 0 0 0,-1 0 1 0 0,1 0-1 0 0,-3 1-4 0 0,-12 9 143 0 0,5-4 24 0 0,0-1 0 0 0,-9 5-167 0 0,12-8 77 0 0,0 1 0 0 0,1-1 0 0 0,-3 5-77 0 0,-9 6 162 0 0,1-1 54 0 0,20-16-146 0 0,0 0-1 0 0,-1 0 0 0 0,1 0 0 0 0,-1 0 0 0 0,1 0 1 0 0,-1 0-1 0 0,1-1 0 0 0,-1 1 0 0 0,1-1 0 0 0,-1 1 1 0 0,0-1-1 0 0,1 1 0 0 0,-1-1 0 0 0,-1 0-69 0 0,2 0 89 0 0,-1 1 299 0 0,2-1-11 0 0,0 0-8 0 0,0 0-1 0 0,0 0-32 0 0,0 0-134 0 0,1 0-61 0 0,1 1-127 0 0,0-1-1 0 0,-1 0 1 0 0,1 1 0 0 0,0-1-1 0 0,-1 0 1 0 0,1 0 0 0 0,0 0-1 0 0,-1-1 1 0 0,1 1 0 0 0,0 0-1 0 0,-1 0 1 0 0,1-1-1 0 0,-1 1 1 0 0,1-1 0 0 0,0 0-1 0 0,-1 1 1 0 0,1-1 0 0 0,-1 0-14 0 0,6-3 5 0 0,-1-1-1 0 0,1 0 1 0 0,2-2-5 0 0,-3 2 8 0 0,135-109 33 0 0,-43 26-373 0 0,-30 25 20 0 0,-66 61 302 0 0,10-8-56 0 0,-1 0 0 0 0,-1 0 0 0 0,5-7 66 0 0,-6 4-47 0 0,-3 5 25 0 0,0 1 0 0 0,0 0 0 0 0,1 0 0 0 0,0 1 1 0 0,0-1-1 0 0,2 1 22 0 0,-7 4 76 0 0,-2 2 53 0 0,0 0 20 0 0,0 0 3 0 0,0 0-1 0 0,0 0-6 0 0,-2 2-1 0 0,-4 7-35 0 0,0-1 0 0 0,-1 1-1 0 0,0-2 1 0 0,-6 6-109 0 0,-37 29 278 0 0,25-20-181 0 0,-96 92-4 0 0,71-64-46 0 0,24-26-37 0 0,-21 13-10 0 0,5-4 14 0 0,-28 24 299 0 0,-38 22-313 0 0,79-62 169 0 0,22-13-107 0 0,0 0-1 0 0,0 0 1 0 0,0 1-1 0 0,0 0 1 0 0,0 0 0 0 0,0 2-62 0 0,-2 3 152 0 0,8-8-112 0 0,0 0 0 0 0,0-1 0 0 0,-1 1-1 0 0,1 0 1 0 0,-1-1 0 0 0,1 0 0 0 0,-1 1-1 0 0,-1 0-39 0 0,-9 2 248 0 0,10-3-9 0 0,2-1-38 0 0,0 0-10 0 0,0 0-6 0 0,1-1-149 0 0,0 0 0 0 0,0 0 0 0 0,0 0 0 0 0,0 1 0 0 0,0-1 0 0 0,0 0 0 0 0,1 0-36 0 0,4-2 35 0 0,26-16 104 0 0,-18 10-79 0 0,0 1 0 0 0,5-6-60 0 0,2-3 13 0 0,1-1-28 0 0,5-2 15 0 0,57-33-92 0 0,-55 33 65 0 0,27-18-6 0 0,-42 29 33 0 0,13-7 0 0 0,18-16 0 0 0,10-14 0 0 0,-22 18 0 0 0,2 1 0 0 0,11-6 0 0 0,-29 24 0 0 0,0 0 0 0 0,1 1 0 0 0,18-5 0 0 0,-36 12 0 0 0,1 1 0 0 0,0 0 0 0 0,-1-1 0 0 0,1 1 0 0 0,0 0 0 0 0,-1 0 0 0 0,1 0 0 0 0,0 0 0 0 0,-1 0 0 0 0,1 0 0 0 0,0 0 0 0 0,-1 0 0 0 0,1 0 0 0 0,0 0 0 0 0,-1 0 0 0 0,1 0 0 0 0,0 0 0 0 0,0 1 0 0 0,-1 0 0 0 0,0-1 0 0 0,1 1 0 0 0,-1-1 0 0 0,0 1 0 0 0,0 0 0 0 0,1-1 0 0 0,-1 1 0 0 0,0 0 0 0 0,0-1 0 0 0,0 1 0 0 0,0 0 0 0 0,0 0 0 0 0,0-1 0 0 0,0 1 0 0 0,0 0 0 0 0,0-1 0 0 0,0 1 0 0 0,-1 0 0 0 0,1-1 0 0 0,0 1 0 0 0,-6 17 0 0 0,1-7 10 0 0,0 0-1 0 0,-1 0 1 0 0,-1 0-1 0 0,0-1 0 0 0,0 0 1 0 0,-2 1-10 0 0,-18 20 92 0 0,-7 4-92 0 0,14-15 19 0 0,-21 20 19 0 0,12-12 4 0 0,-3 5-42 0 0,13-10-1 0 0,-14 14 69 0 0,-20 18-68 0 0,-27 13 60 0 0,29-26-43 0 0,13-10-8 0 0,-108 98 104 0 0,132-117 83 0 0,-12 9-196 0 0,2-3 185 0 0,21-16-64 0 0,3-3-1 0 0,0 0 0 0 0,4-1-109 0 0,0 0 0 0 0,-1 1 0 0 0,1-1 0 0 0,-1 0 0 0 0,1 0 0 0 0,-1-1 0 0 0,1 1 0 0 0,-1-1 0 0 0,0 0 0 0 0,2-1-11 0 0,1 0 10 0 0,35-22-10 0 0,-2-2 0 0 0,12-11 0 0 0,0 0-13 0 0,-36 27-5 0 0,159-119-41 0 0,145-118 5 0 0,-262 204 45 0 0,29-20-46 0 0,23-8 55 0 0,-90 60 20 0 0,8-5 208 0 0,10-3-228 0 0,-29 16 37 0 0,1 0 1 0 0,0 0 0 0 0,0 1 0 0 0,-1 1 0 0 0,2 0 0 0 0,4-1-38 0 0,-11 3 141 0 0,-3 0 3 0 0,0 0-9 0 0,0 0-40 0 0,0 0-21 0 0,0 3-2 0 0,1 0-57 0 0,0 0-1 0 0,-1 0 0 0 0,0 0 1 0 0,0 1-1 0 0,0-1 0 0 0,0 0 0 0 0,0 0 1 0 0,-1 1-1 0 0,1-1 0 0 0,-1 0 1 0 0,0 1-15 0 0,-1 1 18 0 0,0-1 1 0 0,0 1 0 0 0,0 0-1 0 0,-1-1 1 0 0,0 0 0 0 0,0 0-1 0 0,-3 4-18 0 0,-14 15 109 0 0,-23 19-109 0 0,-26 19 68 0 0,33-30-26 0 0,-108 84-18 0 0,-60 37 40 0 0,189-142-49 0 0,-133 101 239 0 0,126-93-61 0 0,-9 12-193 0 0,15-14 306 0 0,-1-1 1 0 0,-9 6-307 0 0,23-19 138 0 0,3-2-11 0 0,0 0-6 0 0,3 0-21 0 0,-1 0-96 0 0,1 0-1 0 0,-1 0 0 0 0,1 0 0 0 0,-1 0 1 0 0,0-1-1 0 0,1 0 0 0 0,-1 1 0 0 0,1-1 1 0 0,-1 0-1 0 0,0 0 0 0 0,0 0 0 0 0,0 0 0 0 0,1 0 1 0 0,0-2-4 0 0,7-4 16 0 0,0-1 0 0 0,5-4-16 0 0,3-4 6 0 0,264-202-6 0 0,-198 154 0 0 0,77-54-30 0 0,11-9-4 0 0,-44 33 34 0 0,-124 91 0 0 0,1 0 0 0 0,-1 1 0 0 0,2-1 0 0 0,-5 2 0 0 0,-1 1 0 0 0,1 0 0 0 0,0-1 0 0 0,0 1 0 0 0,0 0 0 0 0,0 0 0 0 0,-1-1 0 0 0,1 1 0 0 0,0 0 0 0 0,0 0 0 0 0,0 0 0 0 0,0 0 0 0 0,-1 0 0 0 0,1 0 0 0 0,0 0 0 0 0,0 1 0 0 0,0-1 0 0 0,0 0 0 0 0,0 1 0 0 0,-1-1 0 0 0,1 1 0 0 0,-1-1 0 0 0,1 1 0 0 0,0-1 0 0 0,-1 1 0 0 0,1-1 0 0 0,-1 1 0 0 0,1 0 0 0 0,-1-1 0 0 0,1 1 0 0 0,-1 0 0 0 0,0-1 0 0 0,1 1 0 0 0,-1 0 0 0 0,0-1 0 0 0,0 1 0 0 0,1 0 0 0 0,-1 0 0 0 0,0 0 0 0 0,0-1 0 0 0,0 1 0 0 0,0 0 0 0 0,0 0 0 0 0,0 1 0 0 0,0 0 0 0 0,0 0 0 0 0,0 0 0 0 0,-1 0 0 0 0,1 0 0 0 0,-1 0 0 0 0,1 0 0 0 0,-1 0 0 0 0,0 0 0 0 0,0 1 0 0 0,-11 19 9 0 0,0-1-1 0 0,-2-1 1 0 0,-15 19-9 0 0,-54 54 35 0 0,57-65-32 0 0,-20 20 27 0 0,-2-2 0 0 0,-5-1-30 0 0,-141 133 73 0 0,159-145-70 0 0,-191 191-3 0 0,133-130 0 0 0,69-69 64 0 0,23-24-33 0 0,3-1-8 0 0,5-1-13 0 0,0-1 0 0 0,-1 0 1 0 0,1 0-1 0 0,-1 0 0 0 0,1-1 1 0 0,-1 0-1 0 0,3-2-10 0 0,12-8-11 0 0,12-9 11 0 0,139-105-200 0 0,156-114-267 0 0,-258 190 356 0 0,346-244-220 0 0,-329 238 277 0 0,85-41 54 0 0,-145 85 0 0 0,0 0 0 0 0,1 2 0 0 0,0 1 0 0 0,9-1 0 0 0,-20 7 15 0 0,-17 4-14 0 0,0 0 1 0 0,0 0-1 0 0,0 0 0 0 0,0 0 0 0 0,0 0 1 0 0,1 0-1 0 0,-1 0 0 0 0,0 0 1 0 0,0 0-1 0 0,0 0 0 0 0,0 0 0 0 0,0 0 1 0 0,0 0-1 0 0,0 0 0 0 0,0 0 1 0 0,0 0-1 0 0,1 0 0 0 0,-1 0 0 0 0,0 0 1 0 0,0 0-1 0 0,0 0 0 0 0,0 0 1 0 0,0 0-1 0 0,0 0 0 0 0,0 0 0 0 0,0 0 1 0 0,1 0-1 0 0,-1 0 0 0 0,0 0 1 0 0,0 0-1 0 0,0 0 0 0 0,0 0 0 0 0,0 0 1 0 0,0 1-1 0 0,0-1 0 0 0,0 0 1 0 0,0 0-1 0 0,0 0 0 0 0,0 0 0 0 0,0 0 1 0 0,0 0-1 0 0,1 0 0 0 0,-1 0 1 0 0,0 0-1 0 0,0 0 0 0 0,0 1 0 0 0,0-1 1 0 0,0 0-1 0 0,0 0 0 0 0,0 0 1 0 0,0 0-1 0 0,0 0 0 0 0,0 0 0 0 0,0 0 1 0 0,0 0-1 0 0,0 1-1 0 0,0 1 9 0 0,1 1 1 0 0,-1 0-1 0 0,0-1 1 0 0,0 1-1 0 0,0 0 0 0 0,0 0 1 0 0,-1-1-1 0 0,1 1 1 0 0,-1 0-1 0 0,0 0-9 0 0,0 2 11 0 0,-1 0 0 0 0,0 0 0 0 0,0 0 0 0 0,-1 0 0 0 0,0 0-11 0 0,-6 8 26 0 0,-1 0 1 0 0,1-1-1 0 0,-6 4-26 0 0,-35 34 118 0 0,-29 22-118 0 0,40-37 29 0 0,9-9-19 0 0,-51 45 44 0 0,36-34-44 0 0,-102 85-10 0 0,135-112 0 0 0,-236 199 0 0 0,-161 140 168 0 0,400-340-96 0 0,0 0 0 0 0,-2 2-72 0 0,9-9 70 0 0,5-2 4 0 0,2 0-86 0 0,0-1 0 0 0,1 1-1 0 0,-1-1 1 0 0,0 0 0 0 0,0-1-1 0 0,-1 0 1 0 0,1 1 0 0 0,0-1-1 0 0,0-1 13 0 0,15-7-136 0 0,11-9 136 0 0,-23 13-7 0 0,78-51-210 0 0,7-13 217 0 0,80-68-246 0 0,-120 94 131 0 0,96-84-179 0 0,-134 114 269 0 0,29-27-136 0 0,38-27 161 0 0,65-35-141 0 0,8-4 122 0 0,-147 101 18 0 0,59-42 85 0 0,-52 39 34 0 0,1 0-1 0 0,0 1 1 0 0,10-4-118 0 0,-14 7 142 0 0,-10 4 8 0 0,-2 1 2 0 0,0 0-9 0 0,0 0-40 0 0,-1 3-21 0 0,-2 6-40 0 0,0 0 0 0 0,0 1 0 0 0,-1-2-1 0 0,-1 1 1 0 0,1 0 0 0 0,-1-1 0 0 0,-6 8-42 0 0,0-3 36 0 0,-1 1-1 0 0,0-2 1 0 0,0 0 0 0 0,-4 2-36 0 0,-12 10 5 0 0,-204 169 86 0 0,134-109-29 0 0,-17 25-62 0 0,-27 24-2 0 0,71-72 66 0 0,-67 43-64 0 0,45-38 46 0 0,49-34-16 0 0,87-58 90 0 0,0-5-206 0 0,6-9 86 0 0,1 0-75 0 0,111-86-118 0 0,160-120-289 0 0,141-77-123 0 0,-376 269 530 0 0,69-31 75 0 0,-141 78 0 0 0,0 2 0 0 0,10-4 0 0 0,-10 6 12 0 0,-12 2 14 0 0,-3 4 10 0 0,-2 16 74 0 0,-5 8-110 0 0,6-19 7 0 0,-1-1-1 0 0,0 1 1 0 0,-1-1-1 0 0,1 0 0 0 0,-3 3-6 0 0,-15 19 13 0 0,-1 0 0 0 0,-2-1 0 0 0,-7 5-13 0 0,-82 75 65 0 0,91-87-51 0 0,-102 87 34 0 0,16-13-22 0 0,-207 184 38 0 0,223-198 0 0 0,-1 10-64 0 0,67-66 38 0 0,-9 10 89 0 0,30-29-106 0 0,0-1 1 0 0,1 1-1 0 0,0 0 1 0 0,0 1-1 0 0,0 0-21 0 0,2-4 78 0 0,2-3-12 0 0,0 0-2 0 0,5-2 0 0 0,14-6-41 0 0,-1-1 0 0 0,0-1 0 0 0,11-9-23 0 0,52-39-8 0 0,-22 14 11 0 0,286-213-160 0 0,-315 232 124 0 0,213-169-281 0 0,-190 154 251 0 0,215-155-76 0 0,-165 129 89 0 0,69-45-7 0 0,-157 100 105 0 0,1 1-1 0 0,1 1 1 0 0,-1 1 0 0 0,2 0 0 0 0,0 0-48 0 0,-15 7 78 0 0,-3 1 2 0 0,0 0 0 0 0,0 0-2 0 0,-1 3-22 0 0,0 2-39 0 0,-1-1 0 0 0,-1 1 1 0 0,1 0-1 0 0,0-1 1 0 0,-1 0-1 0 0,0 0 0 0 0,0 0 1 0 0,-4 4-18 0 0,-2 4 21 0 0,-18 21 6 0 0,-1-1 1 0 0,-1-1-1 0 0,-26 20-27 0 0,17-19 0 0 0,-38 34 0 0 0,58-49 0 0 0,-81 70 0 0 0,84-74-2 0 0,-162 136 68 0 0,116-92-65 0 0,-115 101 9 0 0,140-129 19 0 0,-78 64 37 0 0,6 5 35 0 0,95-85-12 0 0,-5 8-89 0 0,17-19 32 0 0,3-2 0 0 0,5-1-29 0 0,0 0 0 0 0,0-1-1 0 0,-1 0 1 0 0,1-1 0 0 0,-1 1-1 0 0,3-3-2 0 0,31-15-21 0 0,-1-2 1 0 0,-1-1-1 0 0,7-8 21 0 0,104-86-180 0 0,-41 24 22 0 0,46-37-35 0 0,74-36-107 0 0,-40 30 121 0 0,-109 77 153 0 0,45-34-28 0 0,-99 74 174 0 0,0 1 0 0 0,1 1 0 0 0,24-11-120 0 0,-47 27 104 0 0,-3 1-2 0 0,0 0-13 0 0,0 0-8 0 0,-1 2-1 0 0,-4 9-10 0 0,-1-1 0 0 0,0 1 0 0 0,-1-1 0 0 0,0-1 0 0 0,-7 7-70 0 0,-44 46 188 0 0,48-52-167 0 0,-54 49 87 0 0,4-4-33 0 0,37-33-76 0 0,-46 46 95 0 0,-46 32-94 0 0,78-72 28 0 0,-36 30 8 0 0,-32 36 10 0 0,64-57-39 0 0,-18 20-7 0 0,12-10 0 0 0,24-25 0 0 0,10-7 11 0 0,11-12 20 0 0,5-3-55 0 0,0 0 1 0 0,0-1-1 0 0,-1 1 0 0 0,1-1 1 0 0,0 0-1 0 0,0 0 1 0 0,2-1 23 0 0,20-10-77 0 0,-23 11 69 0 0,32-20-135 0 0,-2-1-1 0 0,24-20 144 0 0,-9 5-97 0 0,-15 14 38 0 0,191-148-380 0 0,164-118-347 0 0,114-47 446 0 0,-450 304 444 0 0,-40 26-50 0 0,0 0-1 0 0,1 1 0 0 0,7-2-53 0 0,-11 4 70 0 0,0 0-1 0 0,0 0 0 0 0,0-2-69 0 0,-7 5 4 0 0,-1 0 0 0 0,0 0 0 0 0,0 0 0 0 0,0 0 0 0 0,0-1 0 0 0,1 1 0 0 0,-1 0 0 0 0,0 0 0 0 0,0 0 0 0 0,0 0 0 0 0,1 0 0 0 0,-1 0 0 0 0,0 0 0 0 0,0 0 0 0 0,0 0 0 0 0,1 0 0 0 0,-1 0 0 0 0,0 0 0 0 0,0 0 0 0 0,0 0 0 0 0,1 0 0 0 0,-1 0 0 0 0,0 0 0 0 0,0 0-4 0 0,3 1 32 0 0,-2 0-13 0 0,1-1 1 0 0,-1 1-1 0 0,0-1 0 0 0,0 0 1 0 0,0 0-1 0 0,0 0 1 0 0,0 1-1 0 0,1-1-19 0 0,-2 3 59 0 0,0 3-49 0 0,0 0 1 0 0,0 0 0 0 0,-1 0-1 0 0,0 0 1 0 0,0 0 0 0 0,0 0-1 0 0,-1-1 1 0 0,0 1 0 0 0,0 0-1 0 0,0-1 1 0 0,-4 6-11 0 0,-7 7 115 0 0,-2 3-115 0 0,-5 4 57 0 0,-53 69 94 0 0,53-71-90 0 0,-1-2 0 0 0,-23 19-61 0 0,2-7 51 0 0,-26 24 16 0 0,37-30-58 0 0,-59 51 4 0 0,11-17 41 0 0,-90 76 6 0 0,-93 115 136 0 0,260-251-192 0 0,-24 26 214 0 0,-2-1-218 0 0,26-24 67 0 0,18-2 24 0 0,-9-2-82 0 0,0-1 0 0 0,-1 0 1 0 0,1-1-1 0 0,-1 1 1 0 0,0-1-1 0 0,0 0 0 0 0,2-3-9 0 0,-3 4 1 0 0,80-63 8 0 0,-5 5-54 0 0,-31 25-64 0 0,149-110-346 0 0,19-8-138 0 0,-48 36 21 0 0,35-31 457 0 0,-182 133 119 0 0,-1-2-1 0 0,0 0 1 0 0,-1-2-4 0 0,-14 14 53 0 0,0 1 1 0 0,0 0-1 0 0,1-1-53 0 0,-5 5 117 0 0,-2 1 3 0 0,0 0-2 0 0,0 0-12 0 0,-2 3-2 0 0,-5 7-30 0 0,0-1-1 0 0,-1 0 0 0 0,-7 7-73 0 0,-31 26 127 0 0,33-30-98 0 0,-229 204 323 0 0,169-150-294 0 0,-40 35-40 0 0,79-75 8 0 0,-64 54 8 0 0,50-35-29 0 0,-32 29 44 0 0,37-38-37 0 0,-43 39-14 0 0,22-14 2 0 0,-31 29 0 0 0,-8 2 0 0 0,85-74 0 0 0,17-18 0 0 0,1 1 0 0 0,-1 0 0 0 0,1-1 0 0 0,-1 1 0 0 0,1-1 0 0 0,-1 1 0 0 0,1 0 0 0 0,-1 0 0 0 0,1-1 0 0 0,0 1 0 0 0,-1 0 0 0 0,1 0 0 0 0,0-1 0 0 0,0 1 0 0 0,-1 0 0 0 0,1 0 0 0 0,0-1 0 0 0,0 1 0 0 0,1-1 0 0 0,-1 0 0 0 0,0 0 1 0 0,0 0-1 0 0,0 0 0 0 0,0 0 0 0 0,0 0 0 0 0,0 0 0 0 0,1 0 0 0 0,-1 1 0 0 0,0-1 0 0 0,0 0 0 0 0,0 0 0 0 0,0 0 0 0 0,1 0 0 0 0,-1 0 0 0 0,0 0 0 0 0,0 0 0 0 0,0 0 0 0 0,0 0 0 0 0,1 0 0 0 0,-1 0 1 0 0,0 0-1 0 0,0 0 0 0 0,9-2 9 0 0,3-2-19 0 0,0 0 1 0 0,-1-1-1 0 0,1 0 1 0 0,-1-1-1 0 0,9-6 10 0 0,16-14-157 0 0,2-2 157 0 0,-26 19-14 0 0,0 0-5 0 0,228-168-250 0 0,-195 146 231 0 0,227-160-228 0 0,-229 159 215 0 0,212-146-275 0 0,-197 141 297 0 0,146-93-29 0 0,-36 31 15 0 0,-63 40 22 0 0,-71 38 60 0 0,6-4 52 0 0,-27 19-18 0 0,-11 5 12 0 0,-2 1 3 0 0,0 0 0 0 0,-1 3-2 0 0,-4 8-46 0 0,-1 1 0 0 0,0-1 1 0 0,-1 0-1 0 0,0 0 1 0 0,0-1-1 0 0,-1 0 0 0 0,-1 0 1 0 0,-1 0-41 0 0,-24 23 149 0 0,-21 15-149 0 0,49-43 10 0 0,-85 66 63 0 0,14-12-15 0 0,-197 178 43 0 0,232-200-109 0 0,-53 50 26 0 0,-84 73 28 0 0,157-142-42 0 0,5-5 13 0 0,1 0-1 0 0,1 1 1 0 0,-11 14-17 0 0,14-13 21 0 0,10-12 0 0 0,4-2 1 0 0,-1 0-20 0 0,0 0 1 0 0,0-1-1 0 0,0 1 0 0 0,0-1 1 0 0,0 0-1 0 0,0 1 1 0 0,0-1-1 0 0,0 0 1 0 0,0 0-1 0 0,0 1 1 0 0,0-1-1 0 0,1 0-2 0 0,1 0 6 0 0,-1-1 0 0 0,1 1-1 0 0,-1 0 1 0 0,1-1 0 0 0,0 0 0 0 0,0 0-6 0 0,11-5-23 0 0,-1 0 0 0 0,1-1 0 0 0,-2 0 0 0 0,1-1 0 0 0,-1-1 23 0 0,-10 7-5 0 0,186-135-327 0 0,-61 42 65 0 0,464-308-976 0 0,-523 358 1198 0 0,222-139-26 0 0,-205 137 63 0 0,-60 35 94 0 0,1 0-1 0 0,11-2-85 0 0,-22 10 109 0 0,-12 3-3 0 0,-3 1-29 0 0,0 2-12 0 0,-1 2-52 0 0,1-1 1 0 0,-1 0-1 0 0,1 1 0 0 0,-1-1 0 0 0,0 0 1 0 0,0 1-1 0 0,-1-1 0 0 0,1 0 0 0 0,-1 0 0 0 0,1 0 1 0 0,-1 0-1 0 0,-1 1-13 0 0,-6 8 25 0 0,-1 0-1 0 0,-4 3-24 0 0,-32 34 189 0 0,-8 1-189 0 0,-55 45 155 0 0,80-70-115 0 0,7-5-8 0 0,-145 129 96 0 0,128-110-82 0 0,-115 109 52 0 0,-46 26-15 0 0,52-47 10 0 0,70-61-39 0 0,62-53-31 0 0,-10 9 44 0 0,0 2 0 0 0,-10 12-67 0 0,37-36 1 0 0,-1 0-1 0 0,0 0 1 0 0,0 0 0 0 0,0 0-1 0 0,0 0 1 0 0,0 0-1 0 0,0 0 1 0 0,0 0 0 0 0,0 0-1 0 0,0 0 1 0 0,0 0 0 0 0,0 0-1 0 0,0 0 1 0 0,0 0 0 0 0,1 1-1 0 0,-1-1 1 0 0,0 0 0 0 0,0 0-1 0 0,0 0 1 0 0,0 0-1 0 0,0 0 1 0 0,0 0 0 0 0,0 0-1 0 0,0 0 1 0 0,0 0 0 0 0,0 0-1 0 0,0 0 1 0 0,0 0 0 0 0,0 0-1 0 0,0 0 1 0 0,0 0 0 0 0,0 0-1 0 0,0 1 1 0 0,0-1 0 0 0,0 0-1 0 0,0 0 1 0 0,0 0-1 0 0,0 0 1 0 0,0 0 0 0 0,0 0-1 0 0,0 0 1 0 0,0 0 0 0 0,0 0-1 0 0,0 0 1 0 0,0 0 0 0 0,0 0-1 0 0,0 0 1 0 0,0 1 0 0 0,0-1-1 0 0,0 0 1 0 0,0 0 0 0 0,0 0-1 0 0,0 0 1 0 0,0 0-1 0 0,0 0 1 0 0,0 0 0 0 0,0 0-1 0 0,0 0 1 0 0,0 0 0 0 0,0 0-1 0 0,0 0 1 0 0,0 0 0 0 0,0 0-1 0 0,0 0 1 0 0,-1 0 0 0 0,1 0-1 0 0,3 1 4 0 0,0 0 1 0 0,-1-1 0 0 0,1 0-1 0 0,0 0 1 0 0,-1 0 0 0 0,1 0 0 0 0,0 0-1 0 0,-1 0 1 0 0,1-1 0 0 0,0 1-1 0 0,-1-1 1 0 0,1 0 0 0 0,-1 0 0 0 0,1 0-1 0 0,1-1-4 0 0,16-7-31 0 0,-1-1-1 0 0,-1-2 0 0 0,7-4 32 0 0,-14 8-23 0 0,197-140-333 0 0,-5-10-114 0 0,-78 59 192 0 0,87-58-216 0 0,-154 118 331 0 0,305-214-246 0 0,-280 192 357 0 0,3-2 486 0 0,6 1-434 0 0,-62 43 342 0 0,-28 17-175 0 0,-2 2-40 0 0,0 0-21 0 0,0 0-2 0 0,-2 4 3 0 0,-9 12-27 0 0,0-1-1 0 0,0-1 1 0 0,-1 0 0 0 0,-1-1 0 0 0,-1 0 0 0 0,-6 5-80 0 0,-114 96 382 0 0,25-27-231 0 0,-6-6-90 0 0,0 1 10 0 0,-76 68-22 0 0,8 9-21 0 0,54-53-28 0 0,-50 27 0 0 0,172-127 0 0 0,-22 14 12 0 0,-1 4-12 0 0,15-10 62 0 0,14-12-25 0 0,4-4-9 0 0,19-8-83 0 0,0-2 0 0 0,-1 0-1 0 0,0-2 56 0 0,65-47-178 0 0,163-142-141 0 0,-82 65 123 0 0,5 8-12 0 0,1 18 75 0 0,-24 15 72 0 0,-79 50 17 0 0,139-94 34 0 0,-188 126 74 0 0,1 1-1 0 0,0 1 1 0 0,19-8-64 0 0,-39 21 7 0 0,59-25 235 0 0,-59 24-162 0 0,-2 1 2 0 0,1 3 4 0 0,0-2-76 0 0,-1 0-1 0 0,1 1 0 0 0,-1-1 0 0 0,0 0 1 0 0,0 1-1 0 0,0-1 0 0 0,1 1 0 0 0,-1-1 1 0 0,-1 0-1 0 0,1 1 0 0 0,0-1 0 0 0,0 1 1 0 0,0-1-1 0 0,-1 0 0 0 0,1 1 0 0 0,-1-1 1 0 0,1 0-1 0 0,-1 1 0 0 0,0-1-9 0 0,-4 10 39 0 0,-1-1 1 0 0,-1 0-1 0 0,0 0 0 0 0,-1-1 0 0 0,0 1-39 0 0,-17 16 103 0 0,-2-1-103 0 0,3-2 45 0 0,-153 143 169 0 0,28-32-204 0 0,-11 4 25 0 0,17-17-6 0 0,126-104-29 0 0,0 0 0 0 0,-1 3 0 0 0,6-5 11 0 0,10-12 10 0 0,4-3 1 0 0,4-1-41 0 0,1-1 0 0 0,-1 1 1 0 0,0-1-1 0 0,0-1 0 0 0,0 1 1 0 0,2-2 18 0 0,41-21-243 0 0,-1-3 0 0 0,6-7 243 0 0,-30 20-61 0 0,232-162-470 0 0,10-7-27 0 0,6 9 36 0 0,-236 152 485 0 0,183-124-38 0 0,-213 143 75 0 0,70-48 0 0 0,-55 40 0 0 0,0 0 0 0 0,17-6 0 0 0,-2 4 120 0 0,1 2 0 0 0,0 1 0 0 0,5 1-120 0 0,-39 9 72 0 0,-3 3-56 0 0,0-1-1 0 0,0 0 0 0 0,0 0 1 0 0,1 0-1 0 0,-1 1 0 0 0,0-1 0 0 0,1 0 1 0 0,-1 1-16 0 0,3 5 32 0 0,-3-4-25 0 0,0 0 0 0 0,0 0 0 0 0,0 0-1 0 0,0 0 1 0 0,-1 0 0 0 0,1 0 0 0 0,-1 0 0 0 0,0 0 0 0 0,0 0 0 0 0,0 0-1 0 0,0 0 1 0 0,0-1 0 0 0,-1 1 0 0 0,1 0-7 0 0,-6 7 21 0 0,0 0 0 0 0,0-1-1 0 0,-1 1-20 0 0,-5 7 23 0 0,-16 19 153 0 0,-1-1 0 0 0,-20 17-176 0 0,-24 20 152 0 0,-1 3 62 0 0,-20 10-214 0 0,73-68 9 0 0,-65 58-8 0 0,49-38-1 0 0,-39 36 0 0 0,45-46 7 0 0,-27 27 50 0 0,1 2-57 0 0,-32 42 0 0 0,77-83 11 0 0,11-12 10 0 0,5-3 1 0 0,2-1-21 0 0,1 0 1 0 0,0 0 0 0 0,-1-1 0 0 0,1 0-1 0 0,-1 0 1 0 0,0 0 0 0 0,1-1-2 0 0,14-7-12 0 0,4-5 12 0 0,-21 13-2 0 0,191-125-216 0 0,64-52-272 0 0,-1 11-24 0 0,-150 99 276 0 0,-29 19 86 0 0,112-75 14 0 0,-125 80 351 0 0,2 3 0 0 0,19-6-213 0 0,-84 47 160 0 0,-2 1-10 0 0,0 0-48 0 0,-1 4-26 0 0,-7 12-31 0 0,0 1-1 0 0,0-1 0 0 0,-2-1 1 0 0,0 0-1 0 0,-7 8-44 0 0,-64 71 123 0 0,75-88-110 0 0,-36 37 74 0 0,-33 25-87 0 0,-50 35 78 0 0,93-77-73 0 0,-228 193-5 0 0,22 1 64 0 0,148-142 72 0 0,-12 2-136 0 0,91-71 10 0 0,-5 1 76 0 0,14-8-44 0 0,6-2-10 0 0,2-1-30 0 0,0 0 0 0 0,0 0 1 0 0,0-1-1 0 0,0 0 1 0 0,0 0-1 0 0,0 0 0 0 0,4-3-2 0 0,10-6-16 0 0,11-8 16 0 0,181-132-238 0 0,-122 84 46 0 0,-37 28 65 0 0,207-146-490 0 0,-75 60 278 0 0,179-119-82 0 0,-311 210 415 0 0,2 3 0 0 0,37-15 6 0 0,74-32 22 0 0,-155 72 79 0 0,1 0 0 0 0,2 1-101 0 0,-11 4 91 0 0,-3 1-22 0 0,1 2-15 0 0,-1 1-47 0 0,1 0 0 0 0,-1 0 0 0 0,0 0 1 0 0,0 0-1 0 0,0-1 0 0 0,0 1 0 0 0,-1 0 0 0 0,1 0 1 0 0,-1 0-1 0 0,0-1 0 0 0,1 1 0 0 0,-1 0 1 0 0,-1-1-1 0 0,0 3-7 0 0,-3 5 22 0 0,-1 0-1 0 0,0-1 1 0 0,-4 4-22 0 0,-24 30 71 0 0,-2-1 0 0 0,-35 31-71 0 0,-89 69 197 0 0,159-142-196 0 0,-14 14 18 0 0,-192 167 178 0 0,140-122-197 0 0,-21 20 0 0 0,-6 12 0 0 0,-5 13 0 0 0,84-85 0 0 0,11-12-2 0 0,4-7 2 0 0,0 0-1 0 0,0 0 1 0 0,0 0 0 0 0,0 0-1 0 0,0 1 1 0 0,0-1-1 0 0,0 0 1 0 0,0 0 0 0 0,0 0-1 0 0,0 0 1 0 0,0 0 0 0 0,0 0-1 0 0,0 0 1 0 0,0 0 0 0 0,0 1-1 0 0,0-1 1 0 0,0 0 0 0 0,0 0-1 0 0,0 0 1 0 0,0 0 0 0 0,0 0-1 0 0,0 0 1 0 0,0 0 0 0 0,0 0-1 0 0,0 0 1 0 0,0 0 0 0 0,0 1-1 0 0,0-1 1 0 0,0 0 0 0 0,0 0-1 0 0,0 0 1 0 0,0 0-1 0 0,0 0 1 0 0,1 0 0 0 0,-1 0-1 0 0,0 0 1 0 0,0 0 0 0 0,0 0-1 0 0,0 0 1 0 0,0 0 0 0 0,0 0-1 0 0,0 0 1 0 0,0 0 0 0 0,0 0-1 0 0,1 0 1 0 0,-1 0 0 0 0,0 0 0 0 0,3 0-13 0 0,0 0 0 0 0,1-1 0 0 0,-1 0 0 0 0,0 0 0 0 0,0 0 0 0 0,0 0 0 0 0,1-1 13 0 0,12-5-52 0 0,0-1-1 0 0,-1 0 1 0 0,9-8 52 0 0,41-32-130 0 0,-38 28 69 0 0,65-52-119 0 0,93-68-161 0 0,26-5-464 0 0,5-4-133 0 0,-112 74 729 0 0,56-40 51 0 0,-62 44 138 0 0,80-53 474 0 0,-146 105 288 0 0,13-5-742 0 0,-42 23 258 0 0,-3 1-30 0 0,0 0-18 0 0,-1 3-2 0 0,0 1-173 0 0,0-1-1 0 0,-1 1 0 0 0,1 0 0 0 0,-1-1 1 0 0,0 1-1 0 0,0-1 0 0 0,0 0 1 0 0,0 1-1 0 0,-1-1 0 0 0,0 0 1 0 0,-1 2-35 0 0,-10 8 140 0 0,-16 11-140 0 0,24-19 26 0 0,-84 72 366 0 0,-25 31-392 0 0,-134 122 96 0 0,146-142-65 0 0,-6 5 2 0 0,-107 99 21 0 0,69-55-38 0 0,27-24 161 0 0,101-96-40 0 0,1 2-1 0 0,-12 14-136 0 0,27-30 130 0 0,3-3 4 0 0,4-2-20 0 0,16-6-106 0 0,-1-1 1 0 0,0-1-1 0 0,14-11-8 0 0,3-4-17 0 0,17-16 17 0 0,24-27-80 0 0,147-106-221 0 0,-140 112 179 0 0,-81 59 116 0 0,213-154-432 0 0,167-102-45 0 0,-49 33 405 0 0,-323 219 60 0 0,31-21 49 0 0,-36 25 23 0 0,0 0-1 0 0,0 0 1 0 0,0 0 0 0 0,1 1 0 0 0,5-2-54 0 0,-10 4 123 0 0,-2 0-22 0 0,0 0-5 0 0,0 4 0 0 0,0 6-82 0 0,-1 0-1 0 0,-1-1 0 0 0,1 1 1 0 0,-2 0-1 0 0,1-1 0 0 0,-1 1 1 0 0,-1-1-1 0 0,0 0 0 0 0,0 0 1 0 0,-1 0-1 0 0,0 0 0 0 0,-1 0-13 0 0,-15 19 39 0 0,0 0-1 0 0,-8 4-38 0 0,0 0 17 0 0,-13 16 60 0 0,-7 3-77 0 0,7-11 29 0 0,-19 17-5 0 0,-100 99 59 0 0,-1-2 24 0 0,136-126-99 0 0,-25 25-6 0 0,-23 34-2 0 0,55-60 11 0 0,19-27-11 0 0,-1 1 3 0 0,0 0 1 0 0,0 0 0 0 0,1 1-1 0 0,-1-1 1 0 0,0 0-1 0 0,1 0 1 0 0,-1 1-1 0 0,0-1 1 0 0,1 0-1 0 0,0 1 1 0 0,-1-1 0 0 0,1 1-4 0 0,0-2 0 0 0,0 0 0 0 0,0 1 1 0 0,0-1-1 0 0,0 0 1 0 0,1 0-1 0 0,-1 1 0 0 0,0-1 1 0 0,0 0-1 0 0,0 0 0 0 0,0 1 1 0 0,0-1-1 0 0,1 0 1 0 0,-1 0-1 0 0,0 1 0 0 0,0-1 1 0 0,1 0-1 0 0,-1 0 1 0 0,0 0-1 0 0,0 0 0 0 0,0 0 1 0 0,1 1-1 0 0,-1-1 1 0 0,0 0-1 0 0,1 0 0 0 0,9 1 2 0 0,-7-1-7 0 0,1-1 0 0 0,0 0 1 0 0,0 0-1 0 0,2 0 5 0 0,6-5-35 0 0,1 1 1 0 0,-1-2 0 0 0,0 0 0 0 0,-1 0-1 0 0,7-6 35 0 0,-17 13 0 0 0,59-44-107 0 0,10-9-1 0 0,119-86-164 0 0,5 6-84 0 0,-162 113 293 0 0,207-136-333 0 0,39-33 304 0 0,-195 138 88 0 0,-35 23 31 0 0,-45 26-20 0 0,14-9 235 0 0,9-3-242 0 0,-23 13 136 0 0,-3 1 2 0 0,0 0 4 0 0,0 3 2 0 0,-1 1-115 0 0,0 0-1 0 0,0 0 1 0 0,0 0-1 0 0,0-1 1 0 0,-1 1-1 0 0,1 0 1 0 0,-1 0-1 0 0,0-1 1 0 0,0 1-1 0 0,-1-1 1 0 0,1 1-29 0 0,-9 9 70 0 0,-1 0 1 0 0,-1 1-71 0 0,2-3 33 0 0,-11 13 32 0 0,-187 187 286 0 0,112-124-290 0 0,-86 83 22 0 0,182-170-83 0 0,-166 157 64 0 0,-19 8 0 0 0,174-154-13 0 0,0 0 0 0 0,1 1-1 0 0,-8 10-50 0 0,18-20 64 0 0,3-2-55 0 0,0-1 1 0 0,1 1-1 0 0,-1-1 0 0 0,0 1 0 0 0,0-1 1 0 0,2-1-10 0 0,2 0-4 0 0,18-9-33 0 0,0 0-1 0 0,-1-2 0 0 0,21-14 38 0 0,65-53-161 0 0,-98 72 142 0 0,15-12-23 0 0,228-169-327 0 0,54-25-107 0 0,-194 139 334 0 0,35-24 71 0 0,-61 34 58 0 0,75-53 15 0 0,-158 115-1 0 0,106-74 232 0 0,-104 72-165 0 0,-1 1 1 0 0,1 0-1 0 0,0 0 1 0 0,0 1-1 0 0,1-1-68 0 0,-5 3 179 0 0,-3 1 12 0 0,0 0 7 0 0,0 3 2 0 0,-2 3-152 0 0,0 1-1 0 0,-1-1 1 0 0,1 0 0 0 0,-1 0-1 0 0,0 0 1 0 0,-1 0-1 0 0,-3 4-47 0 0,-6 8 35 0 0,-14 12-35 0 0,-72 71 184 0 0,28-30-88 0 0,-3 4-20 0 0,-5-1-76 0 0,23-26 46 0 0,-65 58-21 0 0,-45 39 28 0 0,155-136-53 0 0,-84 74 0 0 0,69-62 30 0 0,-8 10-30 0 0,26-23 9 0 0,0 0 0 0 0,1 1 0 0 0,0 0 0 0 0,0 1 0 0 0,-3 6-9 0 0,10-16 1 0 0,-3 7 20 0 0,3-7-21 0 0,0 0 1 0 0,-1 0 0 0 0,1 0-1 0 0,0 0 1 0 0,0 0-1 0 0,0 1 1 0 0,0-1 0 0 0,0 0-1 0 0,0 0 1 0 0,0 0-1 0 0,0 0 1 0 0,0 0 0 0 0,0 0-1 0 0,0 0 1 0 0,0 1-1 0 0,0-1 1 0 0,0 0 0 0 0,0 0-1 0 0,0 0 1 0 0,0 0-1 0 0,0 0 1 0 0,0 0-1 0 0,0 0 1 0 0,0 0 0 0 0,0 1-1 0 0,0-1 1 0 0,0 0-1 0 0,0 0 1 0 0,1 0 0 0 0,-1 0-1 0 0,0 0 1 0 0,0 0-1 0 0,0 0 1 0 0,0 0 0 0 0,0 0-1 0 0,2 0 1 0 0,-1 0 0 0 0,1 0 0 0 0,0-1 0 0 0,-1 1 0 0 0,1 0 0 0 0,-1-1 0 0 0,1 0 0 0 0,-1 1 0 0 0,1-1 0 0 0,0 0-1 0 0,21-11-14 0 0,-1-1-1 0 0,0-1 0 0 0,8-8 15 0 0,0 1-49 0 0,150-106-133 0 0,149-101-79 0 0,144-67 61 0 0,-398 246 200 0 0,-34 20 11 0 0,14-4-11 0 0,-42 25 117 0 0,10-7-117 0 0,-20 13 74 0 0,-3 2 38 0 0,0 0 16 0 0,-3 2 6 0 0,-23 22 135 0 0,-20 13-269 0 0,22-19 19 0 0,-231 178 194 0 0,55-44-178 0 0,140-104-3 0 0,3 3 0 0 0,-2 5-32 0 0,43-40-1 0 0,-26 26 56 0 0,-18 13-55 0 0,15-20 9 0 0,-4-1-9 0 0,16-11 27 0 0,1 1 1 0 0,-25 24-28 0 0,34-23 10 0 0,15-16-4 0 0,-1 0 0 0 0,-4 3-6 0 0,-7 2 48 0 0,14-9-37 0 0,6-5-11 0 0,0 0 0 0 0,0 0 0 0 0,0 0 0 0 0,0 0 0 0 0,0 0 0 0 0,0 0 0 0 0,0 0 0 0 0,0 0 0 0 0,0 0 0 0 0,-1 0 0 0 0,1 0 0 0 0,0 0 0 0 0,0 0 0 0 0,0 0 0 0 0,0 0 0 0 0,0 0 0 0 0,0 0 0 0 0,0 0 0 0 0,0 0 0 0 0,0 0 0 0 0,0 0 0 0 0,0 0 0 0 0,0 0 0 0 0,0 0 0 0 0,0 1 0 0 0,0-1 0 0 0,0 0 0 0 0,0 0 1 0 0,0 0-1 0 0,0 0 0 0 0,0 0 0 0 0,0 0 0 0 0,0 0 0 0 0,0 0 0 0 0,0 0 0 0 0,0 0 0 0 0,0 0 0 0 0,0 0 0 0 0,0 0 0 0 0,0 0 0 0 0,0 0 0 0 0,0 0 0 0 0,0 0 0 0 0,0 0 0 0 0,0 0 0 0 0,0 1 0 0 0,0-1 0 0 0,0 0 0 0 0,0 0 0 0 0,0 0 0 0 0,0 0 0 0 0,0 0 0 0 0,0 0 0 0 0,0 0 0 0 0,0 0 0 0 0,3-1 0 0 0,-1 0 0 0 0,1 0 0 0 0,-1-1 0 0 0,1 1 0 0 0,1-2 0 0 0,23-16-87 0 0,4-5 87 0 0,-10 7-70 0 0,86-63-167 0 0,8-6 43 0 0,-73 53 134 0 0,107-80-116 0 0,-21 29 40 0 0,-46 30 52 0 0,-80 53 82 0 0,195-125-168 0 0,-132 89 114 0 0,45-28-34 0 0,-54 31 77 0 0,88-53 12 0 0,-132 79 1 0 0,136-70 0 0 0,-116 62 103 0 0,-30 15-7 0 0,-3 4-7 0 0,1-3-83 0 0,-2 7 15 0 0,0 0-1 0 0,-1 0 0 0 0,0 0 0 0 0,0-1 1 0 0,-1 0-1 0 0,1 1 0 0 0,-1-1 0 0 0,-2 1-20 0 0,-84 97 144 0 0,64-74-144 0 0,-1-2 0 0 0,-1-1 0 0 0,-21 15 0 0 0,-111 88 74 0 0,42-32-14 0 0,-3 2-30 0 0,40-31 26 0 0,-4 3-52 0 0,-15 22-4 0 0,100-94 0 0 0,-40 43 22 0 0,34-35-9 0 0,0 0 1 0 0,0 0-1 0 0,1 1 0 0 0,-3 5-13 0 0,2 0 27 0 0,6-12-52 0 0,4-4-17 0 0,125-79-284 0 0,-64 38 168 0 0,185-124-307 0 0,77-48 70 0 0,-51 37 240 0 0,6 4 138 0 0,-231 144 18 0 0,-30 18 6 0 0,1 0 0 0 0,1 1 0 0 0,0 2 0 0 0,9-3-7 0 0,-29 11 143 0 0,-3 1 38 0 0,0 3 3 0 0,0 0-159 0 0,0-1-1 0 0,0 0 0 0 0,0 1 1 0 0,0-1-1 0 0,0 1 1 0 0,-1-1-1 0 0,1 0 1 0 0,-1 1-1 0 0,0-1 0 0 0,0 1-24 0 0,-1 1 15 0 0,0 0 0 0 0,0 0-1 0 0,0 0 1 0 0,-1 0 0 0 0,-2 3-15 0 0,-22 24 94 0 0,-1-1 1 0 0,-22 17-95 0 0,-67 51 123 0 0,56-48-41 0 0,-6 6-28 0 0,-98 79 52 0 0,-19 13-42 0 0,74-53-53 0 0,-9-1-11 0 0,102-82 10 0 0,-8 6 11 0 0,1 0 1 0 0,-18 19-22 0 0,25-19 12 0 0,5-7 47 0 0,11-9-27 0 0,4-3-9 0 0,15-6-32 0 0,-1 0 1 0 0,0-1 0 0 0,-1-1 0 0 0,2-2 8 0 0,2-1-29 0 0,130-83-150 0 0,-5-8-17 0 0,41-28-43 0 0,-103 77 140 0 0,106-72-140 0 0,-140 92 210 0 0,288-195-126 0 0,-282 197 174 0 0,-32 19 64 0 0,15-11-83 0 0,-36 23 122 0 0,-2 1 8 0 0,0 0 2 0 0,0 0-11 0 0,-2 3-8 0 0,-20 24 32 0 0,-1-1-1 0 0,-16 12-144 0 0,15-15 14 0 0,-178 163 179 0 0,165-153-158 0 0,-125 98 39 0 0,70-58-59 0 0,-41 46 46 0 0,63-54-62 0 0,-122 112 1 0 0,107-99 0 0 0,39-37 0 0 0,38-34 13 0 0,0 0-1 0 0,1 0 1 0 0,0 1-1 0 0,1 0 0 0 0,0 0 1 0 0,-1 2-13 0 0,7-8 19 0 0,4-3-11 0 0,14-5-82 0 0,0-1 0 0 0,12-7 74 0 0,13-9-241 0 0,31-25 241 0 0,41-34-292 0 0,-54 38 159 0 0,207-140-478 0 0,-122 87 254 0 0,-102 66 236 0 0,281-181-90 0 0,-129 97 151 0 0,-157 92 96 0 0,1 2 0 0 0,2 2-36 0 0,-36 16 47 0 0,0 0-1 0 0,0 0 0 0 0,0-1 1 0 0,-1 0-1 0 0,4-2-46 0 0,-6 3 140 0 0,-3 3 52 0 0,0 0 28 0 0,-2 3 4 0 0,-3 5-144 0 0,-1 0 0 0 0,1 0 1 0 0,-2-1-1 0 0,1 0 0 0 0,-7 5-80 0 0,5-4 30 0 0,-69 63 242 0 0,-47 31-272 0 0,104-86 17 0 0,-12 10 26 0 0,-187 156 54 0 0,176-144-86 0 0,-106 92-10 0 0,-94 72 66 0 0,140-115-16 0 0,27-20 34 0 0,73-64-64 0 0,5-2 1 0 0,-1 0-21 0 0,1-1 0 0 0,-1 1 0 0 0,0 0 0 0 0,1-1 0 0 0,-1 0 0 0 0,1 1 0 0 0,-1-1 0 0 0,1 0 0 0 0,-1 0 0 0 0,1 0 0 0 0,-1 0-1 0 0,3 0 2 0 0,-1 0 0 0 0,1-1 0 0 0,-1 1 0 0 0,0-1 0 0 0,2 0-2 0 0,10-4 16 0 0,0 0-1 0 0,-1-1 1 0 0,11-7-16 0 0,41-26-61 0 0,-49 29 38 0 0,240-166-291 0 0,-59 39-58 0 0,-103 75 205 0 0,92-61-10 0 0,156-90 49 0 0,-314 196 136 0 0,1 1 0 0 0,0 2 0 0 0,1 1 0 0 0,2 1-8 0 0,-31 11 160 0 0,-2 1 32 0 0,0 0 0 0 0,0 1-170 0 0,0 0 1 0 0,0 0-1 0 0,0 0 0 0 0,-1 0 0 0 0,1 0 0 0 0,0 1 1 0 0,-1-1-1 0 0,1 0 0 0 0,-1 0 0 0 0,1 0 0 0 0,-1 0 1 0 0,0 0-23 0 0,-1 2 35 0 0,-1 2-7 0 0,-1 0 0 0 0,0 0 0 0 0,0-1 0 0 0,-1 1 0 0 0,1-1 0 0 0,-3 1-28 0 0,0 1 26 0 0,-90 87 262 0 0,-48 42-22 0 0,33-29-140 0 0,-92 72-33 0 0,81-72-50 0 0,-127 99 11 0 0,232-190-46 0 0,-7 3-2 0 0,2 2 1 0 0,-21 22-7 0 0,43-41 3 0 0,-1 0 1 0 0,1 0 0 0 0,0 0-1 0 0,0 0 1 0 0,0 1-1 0 0,1-1 1 0 0,-1 0-1 0 0,0 1 1 0 0,0-1-1 0 0,1 0 1 0 0,-1 1 0 0 0,0 0-4 0 0,1-2 0 0 0,0 1 0 0 0,0-1 0 0 0,0 0 1 0 0,1 0-1 0 0,-1 0 0 0 0,0 1 1 0 0,0-1-1 0 0,0 0 0 0 0,0 0 1 0 0,0 0-1 0 0,0 0 0 0 0,0 1 0 0 0,1-1 1 0 0,-1 0-1 0 0,0 0 0 0 0,0 0 1 0 0,0 0-1 0 0,0 0 0 0 0,1 0 0 0 0,-1 1 1 0 0,0-1-1 0 0,0 0 0 0 0,0 0 1 0 0,0 0-1 0 0,1 0 0 0 0,-1 0 1 0 0,0 0-1 0 0,10 1-8 0 0,-6-2-8 0 0,1 0 0 0 0,0 0 1 0 0,-1 0-1 0 0,1-1 1 0 0,-1 1-1 0 0,2-2 16 0 0,28-14-146 0 0,12-11-249 0 0,19-16 395 0 0,13-9-229 0 0,-35 27 101 0 0,91-61-294 0 0,42-44-133 0 0,-96 70 410 0 0,192-144-155 0 0,-199 156 311 0 0,-37 25 48 0 0,21-17-59 0 0,-17 9 188 0 0,-37 30-60 0 0,-3 2 106 0 0,0 0 44 0 0,-2 2 8 0 0,-7 6-83 0 0,1 1 1 0 0,-4 0-204 0 0,-16 16 104 0 0,-308 302 244 0 0,173-187-259 0 0,65-58-61 0 0,76-63-29 0 0,-196 170 61 0 0,7 6 17 0 0,206-191-76 0 0,-3 4 1 0 0,1-1 1 0 0,0 1-1 0 0,0 0 1 0 0,0 2-3 0 0,6-9 2 0 0,1-1 0 0 0,-1 0 0 0 0,1 1 0 0 0,0 0 0 0 0,-1-1 0 0 0,1 1 0 0 0,0-1 0 0 0,0 1 0 0 0,-1-1 0 0 0,1 1 0 0 0,0-1 0 0 0,0 1 0 0 0,0 0 0 0 0,0-1 0 0 0,0 1 0 0 0,0-1 0 0 0,0 1 0 0 0,0 0 0 0 0,0-1 1 0 0,0 1-1 0 0,0-1-2 0 0,0 1 0 0 0,1-1 0 0 0,-1 1 1 0 0,1-1-1 0 0,-1 0 1 0 0,1 1-1 0 0,-1-1 1 0 0,1 0-1 0 0,-1 1 1 0 0,1-1-1 0 0,-1 0 0 0 0,1 0 1 0 0,0 0-1 0 0,-1 1 1 0 0,1-1-1 0 0,-1 0 1 0 0,1 0-1 0 0,0 0 0 0 0,-1 0 1 0 0,1 0-1 0 0,-1 0 1 0 0,1 0-1 0 0,0 0 1 0 0,-1-1-1 0 0,1 1 1 0 0,-1 0-1 0 0,1 0 0 0 0,21-6-1 0 0,-21 5 1 0 0,39-15-182 0 0,35-18 182 0 0,37-27-234 0 0,22-25 183 0 0,-9 5 305 0 0,0 11 45 0 0,-6 2-597 0 0,-25 11-485 0 0,106-59-166 0 0,-158 93 963 0 0,-39 21 50 0 0,-3 2 2 0 0,0 0 12 0 0,-1 4 55 0 0,-2 3-70 0 0,0 0 1 0 0,-1 0-1 0 0,0-1 1 0 0,0 1-1 0 0,-1-1 1 0 0,-3 4-64 0 0,-13 14 194 0 0,-2-1-194 0 0,21-21 5 0 0,-65 63 380 0 0,-31 20-385 0 0,17-21 157 0 0,-42 34-14 0 0,45-23-80 0 0,10-10-12 0 0,3-10-38 0 0,21-18 56 0 0,-22 23-69 0 0,46-38 54 0 0,-6 8-54 0 0,26-29 0 0 0,-1-1 1 0 0,0 1 0 0 0,0 0 0 0 0,1 0 0 0 0,-1 0-1 0 0,0 0 1 0 0,1 0 0 0 0,-1 0 0 0 0,1 0 0 0 0,0 0 0 0 0,-1 1-1 0 0,1-1 1 0 0,0 0-1 0 0,0 0 0 0 0,0-1 0 0 0,0 1 0 0 0,0-1 0 0 0,0 1 0 0 0,0-1 0 0 0,0 1 0 0 0,0-1 0 0 0,1 1 0 0 0,-1-1 0 0 0,0 1 0 0 0,0-1 0 0 0,1 1 0 0 0,-1-1 0 0 0,0 1 0 0 0,1-1 0 0 0,-1 1 0 0 0,1-1 0 0 0,-1 0 0 0 0,0 1 0 0 0,1-1 0 0 0,-1 0 0 0 0,1 1 0 0 0,-1-1 0 0 0,1 0 0 0 0,-1 0 0 0 0,1 1 0 0 0,-1-1 0 0 0,1 0 0 0 0,0 0 0 0 0,1 1-1 0 0,0-1-1 0 0,1 1 0 0 0,-1-1 0 0 0,0 0 0 0 0,1 0 0 0 0,-1 0 0 0 0,1 0 2 0 0,5-1-19 0 0,0 0 1 0 0,0-1 0 0 0,0 1-1 0 0,-1-2 1 0 0,3 0 18 0 0,12-6-395 0 0,3-2 395 0 0,0-1-421 0 0,40-15-495 0 0,14-6-39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4"/>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307 501 919 0 0,'17'-17'12'0'0,"-3"4"11"0"0,-1 0 0 0 0,-1-1-1 0 0,5-7-22 0 0,-13 16 8 0 0,-1 0 18 0 0,0 0 1 0 0,1 0-1 0 0,-1 1 0 0 0,1 0 0 0 0,0 0 1 0 0,3-2-27 0 0,4-3 346 0 0,-3 3 374 0 0,0 0 0 0 0,-1-1 0 0 0,0 1 0 0 0,3-5-720 0 0,-8 9 362 0 0,1-1 0 0 0,-1 1 0 0 0,1 0 0 0 0,0 0-1 0 0,0 0 1 0 0,1-1-362 0 0,-2 2 388 0 0,-2 1-44 0 0,0 0-141 0 0,0 0-62 0 0,0 0-12 0 0,-1 2-5 0 0,-2 7-78 0 0,-1-1 1 0 0,0 0-1 0 0,-1 0 0 0 0,0 0 0 0 0,0 0 0 0 0,-1-1 0 0 0,0 0 0 0 0,0 0 0 0 0,-1 0-46 0 0,-78 66 599 0 0,45-41-309 0 0,-65 50 642 0 0,-51 44 427 0 0,111-92-827 0 0,43-33-343 0 0,2-1 3 0 0,0 0 0 0 0,4 1-32 0 0,1-1-151 0 0,0 1 0 0 0,0-1 0 0 0,1 0 0 0 0,-1-1 0 0 0,0 1 0 0 0,0-1-1 0 0,0 0 1 0 0,1-1 0 0 0,-1 1 0 0 0,1-1-9 0 0,15-6 8 0 0,17-9-8 0 0,-24 10-1 0 0,216-113-64 0 0,-8-13-71 0 0,-126 75 81 0 0,-21 13 25 0 0,109-64-218 0 0,-81 55 135 0 0,3 4 0 0 0,13 1 113 0 0,-90 38 0 0 0,12-1 0 0 0,-31 9 0 0 0,1 1 0 0 0,-1 0 0 0 0,1 1 0 0 0,-1 0 0 0 0,9 1 0 0 0,-4 2 16 0 0,-12-1 60 0 0,-4 3 0 0 0,-1 4-56 0 0,-1 0 0 0 0,1-1-1 0 0,-1 1 1 0 0,-1-1-1 0 0,1 0 1 0 0,-1 0 0 0 0,-1 0-1 0 0,1-1 1 0 0,-1 1 0 0 0,0-1-1 0 0,-4 3-19 0 0,-36 35 89 0 0,13-15-46 0 0,-30 33-31 0 0,-83 77 42 0 0,-26 4 148 0 0,-19 2-202 0 0,10-7 54 0 0,92-69-11 0 0,-11 8 72 0 0,53-38-31 0 0,43-36-5 0 0,7-4-4 0 0,4-2-58 0 0,1 0 0 0 0,0 0 0 0 0,-1-1 0 0 0,6-3-17 0 0,33-22 21 0 0,-34 21-34 0 0,26-16-49 0 0,374-235-218 0 0,-329 208 255 0 0,423-248-155 0 0,-392 232 126 0 0,69-36 41 0 0,-73 51-19 0 0,3 5 0 0 0,35-6 32 0 0,-119 43 0 0 0,1 2 0 0 0,22-3 0 0 0,-34 9 0 0 0,-7 3 11 0 0,-12-1-10 0 0,0 0 0 0 0,0 0-1 0 0,0 0 1 0 0,0 0 0 0 0,0 0 0 0 0,0 0-1 0 0,0 0 1 0 0,0 0 0 0 0,0 0 0 0 0,1 0 0 0 0,-1 0-1 0 0,0 0 1 0 0,0 0 0 0 0,0 0 0 0 0,0 0-1 0 0,0 1 1 0 0,0-1 0 0 0,0 0 0 0 0,0 0-1 0 0,0 0 1 0 0,0 0 0 0 0,0 0 0 0 0,0 0 0 0 0,1 0-1 0 0,-1 0 1 0 0,0 0 0 0 0,0 0 0 0 0,0 0-1 0 0,0 0 1 0 0,0 0 0 0 0,0 1 0 0 0,0-1 0 0 0,0 0-1 0 0,0 0 1 0 0,0 0 0 0 0,0 0 0 0 0,0 0-1 0 0,0 0 1 0 0,0 0 0 0 0,0 0 0 0 0,0 0 0 0 0,0 1-1 0 0,0-1 1 0 0,0 0 0 0 0,0 0 0 0 0,0 0-1 0 0,0 0 1 0 0,0 0 0 0 0,0 0 0 0 0,0 0 0 0 0,0 0-1 0 0,0 0 1 0 0,0 0 0 0 0,-1 1 0 0 0,1-1-1 0 0,0 3 8 0 0,-1 1 1 0 0,0-1 0 0 0,0 1 0 0 0,0-1 0 0 0,-1 0 0 0 0,1 1-1 0 0,-1-1 1 0 0,0 0 0 0 0,1 0 0 0 0,-1 0 0 0 0,-1 0 0 0 0,1-1 0 0 0,-1 1-10 0 0,-8 9 53 0 0,0-1 0 0 0,-8 5-52 0 0,12-11 8 0 0,-164 135 306 0 0,-10 6 63 0 0,124-97-258 0 0,-202 164 411 0 0,176-152-438 0 0,-315 249 186 0 0,321-245-251 0 0,-209 173 92 0 0,204-173-98 0 0,-124 103 89 0 0,181-147-83 0 0,18-14-3 0 0,7-7-24 0 0,0 0 1 0 0,0 0-1 0 0,0 0 0 0 0,0 1 1 0 0,0-1-1 0 0,0 0 0 0 0,0 0 1 0 0,0 0-1 0 0,0 0 0 0 0,-1 0 1 0 0,1 0-1 0 0,0 0 0 0 0,0 0 1 0 0,0 0-1 0 0,0 1 0 0 0,0-1 1 0 0,0 0-1 0 0,0 0 0 0 0,0 0 1 0 0,0 0-1 0 0,0 0 0 0 0,0 0 1 0 0,0 0-1 0 0,0 0 0 0 0,0 1 1 0 0,0-1-1 0 0,0 0 0 0 0,0 0 1 0 0,0 0-1 0 0,0 0 0 0 0,0 0 0 0 0,1 0-7 0 0,1 0-1 0 0,-1-1 0 0 0,0 1 1 0 0,0 0-1 0 0,1-1 1 0 0,-1 0-1 0 0,0 1 0 0 0,0-1 1 0 0,0 0-1 0 0,0 0 8 0 0,69-45-184 0 0,-5 4 43 0 0,137-99-239 0 0,-133 91 263 0 0,55-41-92 0 0,221-153-301 0 0,-106 92 321 0 0,15-9 33 0 0,68-44 132 0 0,-225 145-16 0 0,33-30 40 0 0,-97 65 36 0 0,2-1 53 0 0,0 1 0 0 0,4 0-89 0 0,30-12 410 0 0,-67 36-173 0 0,-2 1 34 0 0,-2 3 7 0 0,-19 19 112 0 0,-2 0 0 0 0,-15 10-390 0 0,-54 39 314 0 0,-147 99-276 0 0,-48 36-42 0 0,29-12 1 0 0,6 5 66 0 0,-134 115 109 0 0,84-53 220 0 0,237-198 48 0 0,-22 30-440 0 0,74-76 110 0 0,11-14-13 0 0,2-3-8 0 0,6-1-1 0 0,12-4-101 0 0,1 0 1 0 0,-1-1-1 0 0,0 0 0 0 0,-1-2 0 0 0,0 0 1 0 0,0-1-1 0 0,7-5 13 0 0,40-31-96 0 0,-53 37 81 0 0,119-85-172 0 0,266-184-358 0 0,-117 97 358 0 0,-58 37 70 0 0,218-123-12 0 0,-426 258 124 0 0,134-76-1 0 0,-146 83 6 0 0,114-68 19 0 0,-72 45 16 0 0,32-12-35 0 0,-65 32 89 0 0,1 1 0 0 0,2-1-89 0 0,-10 3 168 0 0,-4 4 0 0 0,-1 1-116 0 0,-1 1 0 0 0,1-1 1 0 0,-1 0-1 0 0,0 0 0 0 0,0-1 0 0 0,-2 2-52 0 0,-23 22 212 0 0,23-22-177 0 0,-157 129 467 0 0,-7-10-453 0 0,-14 10-48 0 0,15 0-1 0 0,-45 34 0 0 0,108-89 1 0 0,-145 109-3 0 0,9 9 14 0 0,39-21 41 0 0,196-172-55 0 0,-22 20 44 0 0,1 1 1 0 0,-7 11-43 0 0,28-30 21 0 0,6-6-20 0 0,0 0-1 0 0,0 0 0 0 0,0 0 1 0 0,0 0-1 0 0,0 0 1 0 0,0 0-1 0 0,0 0 0 0 0,0 1 1 0 0,0-1-1 0 0,0 0 0 0 0,0 0 1 0 0,0 0-1 0 0,0 0 1 0 0,0 0-1 0 0,0 0 0 0 0,0 0 1 0 0,0 0-1 0 0,0 0 0 0 0,0 0 1 0 0,0 0-1 0 0,0 0 1 0 0,0 0-1 0 0,0 0 0 0 0,0 0 1 0 0,0 1-1 0 0,0-1 1 0 0,0 0-1 0 0,0 0 0 0 0,0 0 1 0 0,0 0-1 0 0,0 0 0 0 0,0 0 1 0 0,0 0-1 0 0,0 0 1 0 0,0 0-1 0 0,0 0 0 0 0,0 0 1 0 0,0 0-1 0 0,0 0 0 0 0,0 0 1 0 0,0 0-1 0 0,0 1 1 0 0,0-1-1 0 0,0 0 0 0 0,0 0 1 0 0,0 0-1 0 0,0 0 1 0 0,0 0-1 0 0,0 0 0 0 0,0 0 1 0 0,0 0-1 0 0,1 0 0 0 0,-1 0 1 0 0,0 0-1 0 0,0 0 1 0 0,0 0-1 0 0,2 0 1 0 0,0-1 0 0 0,1 1 0 0 0,-1-1 0 0 0,0 1 0 0 0,1-1 0 0 0,-1 0 1 0 0,0 0-1 0 0,0 0 0 0 0,0 0 0 0 0,1-1-1 0 0,28-18-1 0 0,25-23-222 0 0,1-3 223 0 0,9-8-175 0 0,174-127-262 0 0,6 6 163 0 0,-32 23 137 0 0,-50 37-17 0 0,48-18 154 0 0,103-51 3 0 0,-307 179 54 0 0,1 1 1 0 0,0 0-1 0 0,2 0-57 0 0,-8 3 152 0 0,-3 1-7 0 0,0 0 14 0 0,-1 4 62 0 0,-1 2-139 0 0,-1 0-1 0 0,1 0 1 0 0,-1 0-1 0 0,0-1 1 0 0,-1 1-1 0 0,1-1 0 0 0,-2 2-81 0 0,-13 15 278 0 0,-3 2-278 0 0,10-12 39 0 0,-43 46 266 0 0,-62 51-305 0 0,-69 42 126 0 0,-116 97-112 0 0,197-159 14 0 0,-86 71 8 0 0,150-127-32 0 0,-32 26 46 0 0,-24 27-50 0 0,80-68 21 0 0,-6 7-21 0 0,20-22 21 0 0,5-3 1 0 0,2-1-24 0 0,1 0 0 0 0,-1-1 0 0 0,1 1 0 0 0,-1-1 0 0 0,0-1 0 0 0,1 1 0 0 0,-1-1 0 0 0,2-1 2 0 0,79-47-383 0 0,4-8 383 0 0,80-63-327 0 0,-15 11 15 0 0,160-96-136 0 0,-90 61 204 0 0,-5-19 224 0 0,-205 153 20 0 0,23-16 0 0 0,0 1 0 0 0,17-6 0 0 0,-15 9 0 0 0,-2-2 0 0 0,7-8 0 0 0,-38 29 2 0 0,-2 1 12 0 0,0 0 0 0 0,1 0 0 0 0,-1 0-1 0 0,1 0 1 0 0,0 1 0 0 0,0 0 0 0 0,5-1-14 0 0,-9 3 104 0 0,-2 1 107 0 0,-1 3 49 0 0,-1 1-190 0 0,0 0 1 0 0,0-1 0 0 0,0 1-1 0 0,0-1 1 0 0,-1 1 0 0 0,1-1-1 0 0,-3 2-70 0 0,-6 7 211 0 0,-6 4-211 0 0,14-14 17 0 0,-52 46 207 0 0,-82 76 90 0 0,9-3-186 0 0,-58 37-128 0 0,-190 157 10 0 0,281-227-10 0 0,-58 49 0 0 0,120-109 7 0 0,-3 1 46 0 0,-12 15-53 0 0,28-22 12 0 0,14-13-12 0 0,6-9 0 0 0,0 1 0 0 0,0-1 0 0 0,0 0 0 0 0,0 0 0 0 0,0 1 0 0 0,0-1 0 0 0,-1 0 0 0 0,1 0 0 0 0,0 1 0 0 0,0-1 0 0 0,0 0 0 0 0,0 0 0 0 0,0 1 0 0 0,0-1 0 0 0,0 0 0 0 0,0 0 0 0 0,1 1 0 0 0,-1-1 0 0 0,0 0 0 0 0,0 0 0 0 0,0 1 0 0 0,0-1 0 0 0,0 0 0 0 0,0 0 0 0 0,0 1 0 0 0,2-1 0 0 0,-1 1 0 0 0,0-1 0 0 0,0 1 0 0 0,1-1 0 0 0,-1 0 0 0 0,0 1 0 0 0,1-1 0 0 0,-1 0 0 0 0,0 0 0 0 0,1 0 0 0 0,-1 0 0 0 0,0 0 0 0 0,1 0 0 0 0,-1 0 0 0 0,1-1 0 0 0,6 0-12 0 0,-1-1 0 0 0,0 1 0 0 0,0-1 1 0 0,7-3 11 0 0,3-3-146 0 0,10-5 146 0 0,43-28-473 0 0,29-25 473 0 0,-35 24-150 0 0,277-177-725 0 0,-180 117 564 0 0,10-3 44 0 0,110-47 267 0 0,-278 151 71 0 0,-3 1 83 0 0,-1 3 36 0 0,-1 2-141 0 0,0 0-1 0 0,0 0 1 0 0,-1 0 0 0 0,1-1 0 0 0,-1 1 0 0 0,0-1 0 0 0,0 1 0 0 0,-1-1 0 0 0,-1 1-49 0 0,-9 10 203 0 0,-16 10-203 0 0,19-15 43 0 0,-68 58 525 0 0,-60 69-568 0 0,138-136 2 0 0,-191 206 194 0 0,137-148-165 0 0,-44 43 4 0 0,-51 37-24 0 0,125-117 6 0 0,-7 8 19 0 0,-5 8-36 0 0,30-29-3 0 0,7-9 2 0 0,0 0 1 0 0,0 0-1 0 0,-1 0 0 0 0,1 0 1 0 0,0 0-1 0 0,0 1 0 0 0,0-1 1 0 0,0 0-1 0 0,0 0 0 0 0,0 0 1 0 0,0 0-1 0 0,0 0 0 0 0,0 1 1 0 0,0-1-1 0 0,0 0 1 0 0,0 0-1 0 0,0 0 0 0 0,0 0 1 0 0,0 1-1 0 0,0-1 0 0 0,0 0 1 0 0,0 0-1 0 0,0 0 0 0 0,0 0 1 0 0,0 0-1 0 0,0 1 0 0 0,0-1 1 0 0,0 0-1 0 0,0 0 0 0 0,0 0 1 0 0,0 0-1 0 0,0 0 0 0 0,0 1 1 0 0,0-1-1 0 0,1 0 1 0 0,-1 0 0 0 0,2 0-14 0 0,0 1 1 0 0,0-1 0 0 0,0 0 0 0 0,0 0 0 0 0,1 0 0 0 0,-1 0 0 0 0,0 0 0 0 0,0 0 0 0 0,0-1 0 0 0,0 1 0 0 0,1-1 13 0 0,9-2-81 0 0,-1-1 1 0 0,1 0 0 0 0,6-3 80 0 0,34-18-204 0 0,-48 22 187 0 0,111-60-825 0 0,-4-4-1 0 0,55-47 843 0 0,44-31-457 0 0,-147 102 369 0 0,7-4 54 0 0,-61 42 24 0 0,0 0-1 0 0,0 0 0 0 0,1 0 1 0 0,-1 2-1 0 0,10-4 11 0 0,-16 7 89 0 0,-3 0 2 0 0,-1 2 26 0 0,-1 2-34 0 0,-1-1 1 0 0,1 1-1 0 0,0-1 0 0 0,-1 0 0 0 0,0 0 0 0 0,0 0 0 0 0,-1 1-83 0 0,-25 19 439 0 0,1-1-174 0 0,-283 264 702 0 0,175-158-836 0 0,-31 32-19 0 0,99-89-1073 0 0,-19 28 961 0 0,37-35-1083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7T13:40:02.56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164 264 6447 0 0,'0'0'499'0'0,"0"0"-146"0"0,0 0 613 0 0,0 0 303 0 0,0 0 62 0 0,0 0-149 0 0,0 0-668 0 0,0 0-290 0 0,0 0-58 0 0,-1 2-20 0 0,-1 3-114 0 0,-1 0 0 0 0,-1 0 1 0 0,1 0-1 0 0,0-1 1 0 0,-3 3-33 0 0,-9 11 68 0 0,-12 20-50 0 0,-44 63 34 0 0,43-65 182 0 0,27-35-158 0 0,1-1 16 0 0,0 0 4 0 0,2 1 0 0 0,0 0-71 0 0,1 0-1 0 0,-1-1 0 0 0,0 1 0 0 0,1-1 1 0 0,-1 0-1 0 0,1 0 0 0 0,-1 0 1 0 0,0 0-1 0 0,1 0 0 0 0,-1 0 0 0 0,0 0 1 0 0,1-1-1 0 0,-1 0 0 0 0,0 1 1 0 0,1-1-1 0 0,1-1-24 0 0,5-2 93 0 0,1-1 0 0 0,-1 0 0 0 0,3-2-93 0 0,-10 5 11 0 0,58-38 342 0 0,19-20-353 0 0,-45 34 4 0 0,4-4 92 0 0,-2-1-1 0 0,-1-2 1 0 0,23-30-96 0 0,-43 46 155 0 0,-14 15-66 0 0,-1 2-8 0 0,0 0 34 0 0,-2 0 144 0 0,1-1-211 0 0,-1 0 0 0 0,0 0 0 0 0,1 1 0 0 0,-1-1 0 0 0,0 1 0 0 0,0-1 0 0 0,1 1-1 0 0,-1 0 1 0 0,0 0 0 0 0,0 0 0 0 0,0 0 0 0 0,1 0 0 0 0,-1 0 0 0 0,0 0 0 0 0,0 0 0 0 0,0 1 0 0 0,1-1 0 0 0,-1 1 0 0 0,0 0 0 0 0,1-1 0 0 0,-1 1 0 0 0,0 0 0 0 0,0 0-48 0 0,-5 4 113 0 0,-1 0-1 0 0,1 0 0 0 0,-1 1 0 0 0,-1 2-112 0 0,2-2 90 0 0,-14 11 73 0 0,3-3-140 0 0,1 1-1 0 0,-3 5-22 0 0,-12 15-24 0 0,1 2 0 0 0,2 2 0 0 0,0 3 24 0 0,17-22-3 0 0,2 0 0 0 0,0 1 0 0 0,1 0 0 0 0,-2 11 3 0 0,11-32-1 0 0,0 0-1 0 0,0 0 0 0 0,0 1 1 0 0,0-1-1 0 0,0 0 1 0 0,0 0-1 0 0,0 0 0 0 0,0 0 1 0 0,0 1-1 0 0,0-1 1 0 0,0 0-1 0 0,0 0 0 0 0,0 0 1 0 0,0 0-1 0 0,0 1 1 0 0,0-1-1 0 0,0 0 0 0 0,0 0 1 0 0,0 0-1 0 0,0 0 1 0 0,0 1-1 0 0,0-1 0 0 0,0 0 1 0 0,0 0-1 0 0,0 0 1 0 0,0 0-1 0 0,0 0 0 0 0,0 1 1 0 0,1-1-1 0 0,-1 0 2 0 0,0 1-11 0 0,1 0 0 0 0,0 1 0 0 0,0-1 0 0 0,0 0 0 0 0,-1 0 0 0 0,1 1 0 0 0,0-1 0 0 0,1 0 0 0 0,-1 0-1 0 0,0 0 1 0 0,0 0 0 0 0,0-1 0 0 0,1 1 0 0 0,-1 0 0 0 0,0 0 0 0 0,1-1 0 0 0,-1 1 0 0 0,0-1 0 0 0,1 1 0 0 0,-1-1 0 0 0,1 0 0 0 0,-1 1-1 0 0,1-1 1 0 0,-1 0 0 0 0,1 0 0 0 0,-1 0 11 0 0,2-1-39 0 0,0 1-1 0 0,0-1 1 0 0,0 0-1 0 0,0 0 1 0 0,0 0-1 0 0,0 0 1 0 0,-1 0-1 0 0,1-1 40 0 0,22-14-229 0 0,-8 4 113 0 0,28-18-119 0 0,15-16 235 0 0,4-2-73 0 0,91-70 62 0 0,-112 85 11 0 0,7-7 0 0 0,-1-2 0 0 0,5-7 0 0 0,-22 14 12 0 0,-6 7 54 0 0,25-20-66 0 0,-49 46 93 0 0,-2 2 120 0 0,-2-1 27 0 0,1 1-217 0 0,0 0 0 0 0,0-1 0 0 0,0 1-1 0 0,1 0 1 0 0,-1 0 0 0 0,0 0 0 0 0,0-1-1 0 0,0 1 1 0 0,0 0 0 0 0,0 0 0 0 0,0 0 0 0 0,0 0-1 0 0,0 1 1 0 0,0-1 0 0 0,1 0 0 0 0,-1 0-1 0 0,0 1 1 0 0,0-1 0 0 0,0 0 0 0 0,0 1 0 0 0,0-1-1 0 0,1 1 1 0 0,-1-1 0 0 0,0 1-23 0 0,-3 2 112 0 0,0 0 0 0 0,0 0 0 0 0,1 1 0 0 0,-2 1-112 0 0,-2 3 135 0 0,-16 15 242 0 0,-102 99-4 0 0,-1 2-251 0 0,84-82-68 0 0,-112 124 626 0 0,137-147-392 0 0,1 1 0 0 0,1 0 0 0 0,-12 23-288 0 0,26-42 14 0 0,1 0 0 0 0,-1-1 0 0 0,1 1 0 0 0,0 0-1 0 0,-1 0 1 0 0,1 0 0 0 0,0 0 0 0 0,0 0 0 0 0,-1 0 0 0 0,1 0-1 0 0,0 0 1 0 0,0 0 0 0 0,0 1-14 0 0,0-1 2 0 0,1-1 0 0 0,-1 1 0 0 0,0 0 0 0 0,1-1 0 0 0,-1 1 0 0 0,0-1 0 0 0,1 1 0 0 0,-1-1 0 0 0,1 1 0 0 0,-1-1 0 0 0,0 1-1 0 0,1-1 1 0 0,-1 0 0 0 0,1 1 0 0 0,0-1 0 0 0,-1 1 0 0 0,1-1 0 0 0,-1 0 0 0 0,1 0 0 0 0,0 1-2 0 0,1 0-5 0 0,0-1 1 0 0,1 1-1 0 0,-1-1 0 0 0,0 1 1 0 0,0-1-1 0 0,1 0 5 0 0,1 1-26 0 0,1-2 1 0 0,-1 1-1 0 0,1 0 1 0 0,-1-1-1 0 0,0 0 0 0 0,1 0 1 0 0,-1 0-1 0 0,0-1 1 0 0,1 0-1 0 0,-1 1 1 0 0,4-4 25 0 0,6-3-55 0 0,-1 0 0 0 0,11-10 55 0 0,102-74-158 0 0,-86 64 140 0 0,44-37 18 0 0,-39 30 0 0 0,38-24 0 0 0,64-38 0 0 0,-129 85 0 0 0,-6 6 16 0 0,-10 5 66 0 0,-3 3 22 0 0,0 0-92 0 0,-5 11 160 0 0,0 1 1 0 0,-1-2 0 0 0,0 1-1 0 0,-9 11-172 0 0,-166 224 648 0 0,129-176-648 0 0,-15 24 0 0 0,47-65 10 0 0,11-18 3 0 0,1 1 1 0 0,1 0 0 0 0,0 1-1 0 0,-3 7-13 0 0,11-20 0 0 0,-1 0 0 0 0,0 1 0 0 0,1-1 0 0 0,-1 0 0 0 0,1 1 0 0 0,0-1 0 0 0,0 10-19 0 0,0-12 15 0 0,0 0-1 0 0,0 1 0 0 0,0-1 0 0 0,0 0 1 0 0,0 0-1 0 0,0 0 0 0 0,1 1 0 0 0,-1-1 1 0 0,0 0-1 0 0,0 0 0 0 0,0 0 0 0 0,0 1 1 0 0,0-1-1 0 0,0 0 0 0 0,0 0 0 0 0,1 0 1 0 0,-1 0-1 0 0,0 1 0 0 0,0-1 0 0 0,0 0 1 0 0,1 0 3 0 0,2 4-243 0 0,1-1 0 0 0,0 1 0 0 0,1-1 0 0 0,0 1 244 0 0,-3-3-754 0 0,0 0 0 0 0,0 0 1 0 0,0 0-1 0 0,1 0 1 0 0,-1 0-1 0 0,0 0 1 0 0,2-1 753 0 0,15 2-6694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36.485"/>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803 240 2303 0 0,'-2'1'167'0'0,"-7"5"-44"0"0,2-1-1 0 0,-1 1 1 0 0,0 0-1 0 0,0 2-122 0 0,-30 31 1195 0 0,36-37-1143 0 0,-45 48 162 0 0,-43 46 244 0 0,61-70 58 0 0,-9 6-516 0 0,1-1 419 0 0,32-27-269 0 0,0 0-1 0 0,0-1 1 0 0,-1 1-1 0 0,0-1 1 0 0,0 0-1 0 0,-3 1-149 0 0,0 0 315 0 0,8-3 12 0 0,1-1 7 0 0,0 0 2 0 0,0 0-28 0 0,0 0-117 0 0,0 0-51 0 0,1-2-11 0 0,14-21-2 0 0,-9 14-126 0 0,0 0-1 0 0,0 0 0 0 0,1 0 0 0 0,12-11 2 0 0,15-12-2 0 0,12-12-16 0 0,-28 25-23 0 0,0 0-9 0 0,1-1 48 0 0,46-42-52 0 0,46-41-27 0 0,-98 90 79 0 0,0-1 0 0 0,0 0 0 0 0,9-15 0 0 0,-12 15 0 0 0,-7 10-2 0 0,9-16 16 0 0,-11 18 10 0 0,-3 3 0 0 0,-11 10 25 0 0,0 0-1 0 0,1 1 1 0 0,-11 12-49 0 0,6-7 64 0 0,0 0 1 0 0,-1-2 0 0 0,-2 1-65 0 0,-21 19 112 0 0,-16 20 35 0 0,3-2-14 0 0,20-22-55 0 0,-6 5 67 0 0,1 1 0 0 0,-6 12-145 0 0,18-17 94 0 0,-1-2-1 0 0,-21 17-93 0 0,21-21 87 0 0,-16 19-87 0 0,-22 30 149 0 0,51-58-81 0 0,13-14 7 0 0,2-3 10 0 0,1 0-80 0 0,0-1 1 0 0,0 1-1 0 0,0 0 1 0 0,-1 0-1 0 0,1-1 1 0 0,0 1-1 0 0,0 0 1 0 0,-1-1-1 0 0,1 1 1 0 0,0 0-1 0 0,0-1 1 0 0,0 0-6 0 0,2-1 3 0 0,4-3 8 0 0,0 0 0 0 0,0-1 0 0 0,-1 1 0 0 0,0-2 0 0 0,0 1 0 0 0,1-2-11 0 0,5-5-2 0 0,127-125 2 0 0,-86 88 0 0 0,44-38-13 0 0,-14 19-59 0 0,92-81-244 0 0,5-17-252 0 0,-165 155 542 0 0,0 0 0 0 0,1 0-1 0 0,4-1 27 0 0,-7 5 16 0 0,-10 7 62 0 0,-3 1 3 0 0,0 0 0 0 0,-1 3 33 0 0,-1 5-68 0 0,0 0 1 0 0,0 0-1 0 0,-1 0 1 0 0,0 0-1 0 0,-1-1 1 0 0,0 1-1 0 0,0-1 1 0 0,-2 2-47 0 0,-107 139 226 0 0,84-112-164 0 0,-58 64 27 0 0,18-22 43 0 0,-34 34 77 0 0,-6-6 1 0 0,36-36-48 0 0,39-34 119 0 0,-17 25-281 0 0,4-5 207 0 0,37-44-153 0 0,-6 6 139 0 0,-1 0 0 0 0,-8 6-193 0 0,23-22 99 0 0,5-4-23 0 0,4-1-98 0 0,-1 0-1 0 0,0-1 1 0 0,0 0-1 0 0,0 0 1 0 0,-1-1-1 0 0,3-2 23 0 0,12-13-315 0 0,1-3 315 0 0,-14 15-37 0 0,47-50-237 0 0,19-21 36 0 0,-34 34-42 0 0,22-18 280 0 0,-34 38-56 0 0,9-8-86 0 0,4-7 142 0 0,12-19-102 0 0,24-26-38 0 0,62-54-52 0 0,-108 106 192 0 0,-22 24 3 0 0,0 0 0 0 0,1 0-1 0 0,0 1 1 0 0,6-5-3 0 0,-12 11 57 0 0,-3 2 43 0 0,0 0 71 0 0,0 0 28 0 0,-2 3 7 0 0,-33 39 406 0 0,-29 33-62 0 0,-86 96-396 0 0,87-100-131 0 0,-23 18-23 0 0,-243 259 107 0 0,282-296-97 0 0,4-4 1 0 0,-11 13 42 0 0,-7 0-53 0 0,35-36 88 0 0,0 1-1 0 0,-6 10-87 0 0,30-33 73 0 0,5-6-13 0 0,126-155-243 0 0,-116 142 154 0 0,82-98-100 0 0,-36 44 66 0 0,118-128-102 0 0,-113 131 126 0 0,137-133-101 0 0,-178 180 140 0 0,23-21 0 0 0,14-19 0 0 0,-54 54-9 0 0,0 0 0 0 0,0 0 0 0 0,0 1 0 0 0,0-1 0 0 0,1 1-1 0 0,0 1 1 0 0,4-2 9 0 0,0-1 11 0 0,-9 6 54 0 0,-2 1 58 0 0,0 0 6 0 0,0 3-1 0 0,-6 11 9 0 0,0 0 0 0 0,-1 0 0 0 0,0 0 0 0 0,-6 7-137 0 0,-39 52 260 0 0,32-45-222 0 0,-47 59 22 0 0,7-10-18 0 0,55-70-36 0 0,-94 120 59 0 0,53-75-37 0 0,-24 28-3 0 0,20-19-10 0 0,-63 76 34 0 0,33-41-15 0 0,4 3-1 0 0,-4 18-33 0 0,18-25 200 0 0,60-90-131 0 0,5-2-15 0 0,-1 0-53 0 0,1-1 0 0 0,-1 1 0 0 0,0 0 0 0 0,1-1 0 0 0,-1 0 0 0 0,0 1 0 0 0,1-1 1 0 0,-1 0-1 0 0,0 0 0 0 0,0 0 0 0 0,0 0 0 0 0,2-2-1 0 0,3-2-1 0 0,1-1 0 0 0,-1 0 0 0 0,0-2 1 0 0,45-46-119 0 0,8-15 119 0 0,1-1-87 0 0,182-177-291 0 0,-202 207 314 0 0,111-105-292 0 0,46-46-373 0 0,-188 180 713 0 0,42-40-194 0 0,43-33 210 0 0,-77 70-10 0 0,1 0 1 0 0,0 2 0 0 0,1 0 0 0 0,0 1 0 0 0,1 1 0 0 0,0 1-1 0 0,13-3 10 0 0,-2 3 71 0 0,-32 9-68 0 0,0 0-1 0 0,0 0 1 0 0,1-1 0 0 0,-1 1 0 0 0,0 0-1 0 0,0 0 1 0 0,0 0 0 0 0,0 0 0 0 0,0 0-1 0 0,1 0 1 0 0,-1 0 0 0 0,0 0 0 0 0,0 0-1 0 0,0 0 1 0 0,0 0 0 0 0,0 0 0 0 0,1 0-1 0 0,-1 0 1 0 0,0 1 0 0 0,0-1 0 0 0,0 0-1 0 0,0 0 1 0 0,0 0 0 0 0,1 0 0 0 0,-1 0-1 0 0,0 0 1 0 0,0 0 0 0 0,0 0 0 0 0,0 0-1 0 0,0 0 1 0 0,0 1 0 0 0,0-1-3 0 0,1 1 23 0 0,0 0-1 0 0,0 0 1 0 0,0 0 0 0 0,0 0 0 0 0,0 0-1 0 0,0 0 1 0 0,0 0 0 0 0,-1 0 0 0 0,1 1-1 0 0,-1-1 1 0 0,1 0 0 0 0,-1 0 0 0 0,1 2-23 0 0,0-1 28 0 0,-1 1 1 0 0,0-1-1 0 0,0 1 1 0 0,0-1 0 0 0,0 0-1 0 0,0 1 1 0 0,0-1 0 0 0,-1 1-1 0 0,1 0-28 0 0,-3 5 74 0 0,1 1 0 0 0,-1-1 0 0 0,-1 0 1 0 0,1 0-1 0 0,-5 7-74 0 0,-26 38 237 0 0,20-34-157 0 0,-9 17 45 0 0,-60 84 126 0 0,-50 61-48 0 0,49-71-151 0 0,29-39-39 0 0,9-10 27 0 0,-209 263 130 0 0,244-312-154 0 0,-105 126 126 0 0,108-129-121 0 0,-25 32 242 0 0,-14 12-263 0 0,45-51 80 0 0,2-2 0 0 0,2-1-13 0 0,3-2-65 0 0,0 0 0 0 0,0 0 1 0 0,-1-1-1 0 0,1 0 0 0 0,-1 1 0 0 0,1-2-2 0 0,39-43-290 0 0,36-54 290 0 0,-10 14-164 0 0,81-102-7 0 0,-88 111 103 0 0,6-8 12 0 0,40-52-19 0 0,-40 46 75 0 0,-34 43 0 0 0,-29 42 6 0 0,1 1-1 0 0,0-1-5 0 0,-6 6 57 0 0,-1 2 29 0 0,0 0 8 0 0,0 0 13 0 0,-1 3 44 0 0,-69 102 476 0 0,55-81-602 0 0,-33 46 81 0 0,-46 52-106 0 0,5-8 0 0 0,-8 10 0 0 0,38-54 12 0 0,-93 117 40 0 0,16-16 2 0 0,136-170-54 0 0,-61 69 70 0 0,-15 28-70 0 0,54-70 25 0 0,12-15 44 0 0,-5 9-69 0 0,13-20 84 0 0,2-2 5 0 0,0 0-8 0 0,3-2-14 0 0,9-7-71 0 0,-1-1-1 0 0,-1 1 1 0 0,5-7 4 0 0,31-39-78 0 0,-27 32 68 0 0,148-168-226 0 0,37-46-126 0 0,-192 222 334 0 0,165-195-416 0 0,-157 187 404 0 0,156-164-376 0 0,-135 148 384 0 0,-1-2 0 0 0,-2-3 32 0 0,-31 36 0 0 0,-1 0 0 0 0,1 1 0 0 0,7-6 0 0 0,-3 5 19 0 0,-8 6 72 0 0,-3 2 6 0 0,0 0-1 0 0,-1 3-62 0 0,1-1 1 0 0,0 1-1 0 0,-1-1 0 0 0,0 1 0 0 0,1-1 1 0 0,-1 1-1 0 0,0-1 0 0 0,0 1 1 0 0,-1-1-1 0 0,1 0 0 0 0,-1 1-34 0 0,0 1 32 0 0,-44 77 182 0 0,-4-1-1 0 0,-15 14-213 0 0,-10 16 60 0 0,18-26-13 0 0,-40 50-25 0 0,-12 3-22 0 0,-27 16 90 0 0,99-112-53 0 0,-6 9 41 0 0,1 3-78 0 0,-37 56 145 0 0,29-41-59 0 0,25-35-29 0 0,9-12 43 0 0,0 1-1 0 0,-2 7-99 0 0,16-26 64 0 0,2-3 0 0 0,3-2 0 0 0,8-7-66 0 0,0 0 0 0 0,0-1 0 0 0,-1 0 0 0 0,8-12 2 0 0,-10 14-21 0 0,97-115-140 0 0,35-39 74 0 0,104-125-137 0 0,-193 223 199 0 0,50-66-73 0 0,-95 122 88 0 0,20-27-72 0 0,26-27 82 0 0,71-54-54 0 0,-85 82 48 0 0,-20 19 6 0 0,-5 5 0 0 0,-1 3 16 0 0,-10 6 64 0 0,-2 1 16 0 0,0 0 3 0 0,0 0 10 0 0,-21 51 223 0 0,-4 1-62 0 0,-31 44-270 0 0,-38 47 85 0 0,1-1-36 0 0,-41 58-38 0 0,95-147 21 0 0,-107 142 64 0 0,92-122-49 0 0,-3 4-30 0 0,44-60 10 0 0,0 0-1 0 0,1 0 1 0 0,1 1 0 0 0,-6 15-27 0 0,7-15 21 0 0,10-18-20 0 0,0 0 0 0 0,0 0 1 0 0,0 0-1 0 0,0 0 0 0 0,0 0 0 0 0,0 0 0 0 0,0 0 1 0 0,-1 0-1 0 0,1 0 0 0 0,0 0 0 0 0,0 1 1 0 0,0-1-1 0 0,0 0 0 0 0,0 0 0 0 0,0 0 0 0 0,0 0 1 0 0,0 0-1 0 0,0 0 0 0 0,0 0 0 0 0,0 0 0 0 0,0 0 1 0 0,0 1-1 0 0,0-1 0 0 0,0 0 0 0 0,0 0 1 0 0,0 0-1 0 0,0 0 0 0 0,0 0 0 0 0,0 0 0 0 0,0 0 1 0 0,0 0-1 0 0,0 1 0 0 0,0-1 0 0 0,0 0 1 0 0,0 0-1 0 0,0 0 0 0 0,0 0 0 0 0,0 0-1 0 0,4-2 10 0 0,9-7-13 0 0,23-18-26 0 0,-2-2-1 0 0,-2-2 1 0 0,6-8 29 0 0,87-105-146 0 0,-84 95 143 0 0,224-270-232 0 0,-243 292 207 0 0,56-67-84 0 0,-45 58 3 0 0,19-16 109 0 0,7 1-30 0 0,-5 6-21 0 0,-18 11 18 0 0,1 0-28 0 0,9-5 61 0 0,40-25 15 0 0,-83 62 54 0 0,-4 5-1 0 0,-4 11-8 0 0,0 0-1 0 0,-1 0 1 0 0,0-1 0 0 0,-1 0-1 0 0,0 0 1 0 0,-7 7-60 0 0,-16 21 215 0 0,-13 10-215 0 0,-15 21 81 0 0,11-7-47 0 0,-42 55 102 0 0,44-64-91 0 0,-102 132 61 0 0,6 6-86 0 0,7-5 33 0 0,90-131-35 0 0,-29 38 40 0 0,51-67 18 0 0,20-27 4 0 0,6-3 0 0 0,3-3-102 0 0,0 1 1 0 0,0-1-1 0 0,0-1 0 0 0,-1 1 0 0 0,0-1 1 0 0,1 0-1 0 0,0-2 22 0 0,15-15-146 0 0,6-9 146 0 0,128-170-349 0 0,-50 60 148 0 0,150-163-272 0 0,-194 235 323 0 0,80-86-141 0 0,-97 108 246 0 0,64-62 36 0 0,-100 101 25 0 0,-8 7 60 0 0,-1 1-1 0 0,0 0 0 0 0,-1 4 37 0 0,-3 11-18 0 0,-1 0 1 0 0,0-1 0 0 0,-1 0 0 0 0,-8 13-95 0 0,-8 10 187 0 0,-7 9-187 0 0,-244 329 357 0 0,181-252-279 0 0,-33 55 0 0 0,6 6-7 0 0,37-56 5 0 0,43-65-37 0 0,18-27-4 0 0,-2-1-1 0 0,-9 9-34 0 0,16-23 0 0 0,15-21 0 0 0,1 1 0 0 0,-1 0 0 0 0,1-1 0 0 0,-1 1 0 0 0,1 0 0 0 0,-1-1 0 0 0,1 1 0 0 0,0 0 0 0 0,-1-1 0 0 0,1 1 0 0 0,0 0 0 0 0,0 0 0 0 0,-1-1 0 0 0,1 1 0 0 0,0 0 0 0 0,0 0 0 0 0,0-1 0 0 0,0 1 0 0 0,0-1 0 0 0,0 0 0 0 0,1 0 0 0 0,-1 0 0 0 0,0 0 0 0 0,0 1 0 0 0,0-1 0 0 0,0 0 0 0 0,0 0 0 0 0,1 0 0 0 0,-1 0 0 0 0,0 0 0 0 0,0 1 0 0 0,0-1 0 0 0,1 0 0 0 0,-1 0 0 0 0,0 0 0 0 0,0 0 0 0 0,0 0 0 0 0,1 0 0 0 0,-1 0 0 0 0,0 0 0 0 0,0 0 0 0 0,0 0 0 0 0,1 0 0 0 0,-1 0 0 0 0,9-2 0 0 0,8-6-22 0 0,-2-2-66 0 0,-1-1 0 0 0,0 0 0 0 0,-1 0 0 0 0,11-13 88 0 0,46-59-262 0 0,-67 80 256 0 0,68-86-126 0 0,119-140-110 0 0,-2 33-619 0 0,9 7 861 0 0,-151 146-67 0 0,61-54-96 0 0,-55 53 118 0 0,8-2 45 0 0,-59 46 0 0 0,35-27 0 0 0,2 2 0 0 0,27-13 0 0 0,-52 32 19 0 0,-13 6-17 0 0,0 0 0 0 0,0-1 0 0 0,0 1-1 0 0,0 0 1 0 0,1 0 0 0 0,-1 0 0 0 0,0 0 0 0 0,0 0 0 0 0,0 0 0 0 0,0 0-1 0 0,0 0 1 0 0,0 0 0 0 0,0 0 0 0 0,0 0 0 0 0,0 0 0 0 0,1 0 0 0 0,-1 0-1 0 0,0 0 1 0 0,0 0 0 0 0,0 0 0 0 0,0 0 0 0 0,0 0 0 0 0,0 0 0 0 0,0 0-1 0 0,0 0 1 0 0,1 0 0 0 0,-1 0 0 0 0,0 0 0 0 0,0 0 0 0 0,0 0 0 0 0,0 0-1 0 0,0 0 1 0 0,0 0 0 0 0,0 0 0 0 0,0 0 0 0 0,0 0 0 0 0,1 0 0 0 0,-1 0 0 0 0,0 1-1 0 0,0-1 1 0 0,0 0 0 0 0,0 0 0 0 0,0 0 0 0 0,0 0 0 0 0,0 0 0 0 0,0 0-1 0 0,0 0 1 0 0,0 0-2 0 0,1 2 15 0 0,0-1 0 0 0,0 1 0 0 0,0-1 0 0 0,0 1 0 0 0,0 0 0 0 0,0-1-1 0 0,0 1 1 0 0,-1 0 0 0 0,1 0 0 0 0,-1 0 0 0 0,1-1 0 0 0,-1 1 0 0 0,0 0 0 0 0,0 1-15 0 0,0 0 31 0 0,0 1 1 0 0,0-1-1 0 0,-1 1 0 0 0,1-1 1 0 0,-1 1-1 0 0,0-1 1 0 0,0 0-1 0 0,-1 2-31 0 0,-13 29 243 0 0,-1-2-1 0 0,-16 24-242 0 0,-44 61 263 0 0,27-44-123 0 0,-120 166 154 0 0,145-206-289 0 0,-91 118 124 0 0,-103 103-129 0 0,44-49 120 0 0,148-175-43 0 0,-5 3-77 0 0,19-19 23 0 0,11-13-15 0 0,0 0 0 0 0,0 0 0 0 0,0 0 0 0 0,0 0 0 0 0,0 0 0 0 0,0 0 0 0 0,1 0 0 0 0,-1 1-8 0 0,2-3 2 0 0,0 1 0 0 0,0-1 0 0 0,1 1-1 0 0,-1-1 1 0 0,0 0 0 0 0,0 0 0 0 0,0 1-1 0 0,0-1 1 0 0,0 0-2 0 0,17-14-90 0 0,-1-1 0 0 0,14-16 90 0 0,26-37-267 0 0,0 0 70 0 0,0 7 80 0 0,21-25-2 0 0,41-51-50 0 0,118-135-182 0 0,6 19 135 0 0,-195 207 135 0 0,3 3 0 0 0,23-14 81 0 0,-63 49-23 0 0,1 1 0 0 0,4-1 23 0 0,-10 6-2 0 0,0 0 1 0 0,1 0-1 0 0,-1 1 1 0 0,1 0-1 0 0,4-1 2 0 0,2 1 12 0 0,-13 2-11 0 0,0 0 0 0 0,0 0 1 0 0,0 0-1 0 0,1 0 0 0 0,-1 0 0 0 0,0 0 0 0 0,0 0 0 0 0,0 0 0 0 0,0 0 0 0 0,0 0 0 0 0,0 0 0 0 0,0 0 0 0 0,0 0 0 0 0,1 0 1 0 0,-1 0-1 0 0,0 0 0 0 0,0 0 0 0 0,0 0 0 0 0,0 0 0 0 0,0 0 0 0 0,0 0 0 0 0,0 0 0 0 0,0 0 0 0 0,0 0 0 0 0,1 0 1 0 0,-1 0-1 0 0,0 1 0 0 0,0-1 0 0 0,0 0 0 0 0,0 0 0 0 0,0 0 0 0 0,0 0 0 0 0,0 0 0 0 0,0 0 0 0 0,0 0 0 0 0,0 0 0 0 0,0 0 1 0 0,0 0-1 0 0,0 1 0 0 0,0-1 0 0 0,0 0 0 0 0,0 0 0 0 0,0 0 0 0 0,0 0 0 0 0,0 0 0 0 0,0 0 0 0 0,0 0 0 0 0,0 0 1 0 0,0 1-1 0 0,0-1 0 0 0,0 0 0 0 0,0 0 0 0 0,0 0 0 0 0,0 0-1 0 0,1 5 17 0 0,-1 1 0 0 0,0-1 0 0 0,0 1 1 0 0,0-1-1 0 0,-1 0 0 0 0,0 0 0 0 0,0 1 0 0 0,0-1 1 0 0,0 0-1 0 0,-1 0 0 0 0,0 0 0 0 0,0 0 0 0 0,-3 3-17 0 0,-5 11 126 0 0,-2 0-1 0 0,-11 14-125 0 0,20-30 7 0 0,-181 263 436 0 0,51-72-306 0 0,-8-5-15 0 0,-41 32 22 0 0,-12-11 122 0 0,179-194-183 0 0,-2 2-83 0 0,-12 16 137 0 0,26-31-45 0 0,6-5-12 0 0,27-22-110 0 0,-1-1 0 0 0,-1-1 1 0 0,0-3 29 0 0,23-21-116 0 0,96-101-204 0 0,-5-9 52 0 0,-130 147 245 0 0,45-52-80 0 0,27-33-314 0 0,30-20 417 0 0,-22 32-352 0 0,58-37 352 0 0,-133 110-32 0 0,4-1 32 0 0,-15 10-6 0 0,0 1-1 0 0,1-1 1 0 0,0 1 0 0 0,0 1-1 0 0,0-1 7 0 0,-3 2 0 0 0,-1 1 0 0 0,0-1 0 0 0,0 0 0 0 0,1 1 0 0 0,-3 0 0 0 0,-1 0 0 0 0,1 0 0 0 0,-1 0 0 0 0,1 0 0 0 0,0 0 0 0 0,-1 0 0 0 0,1 0 0 0 0,-1 0 0 0 0,1 0 0 0 0,-1 0 0 0 0,1 0 0 0 0,-1 0 0 0 0,1 0 0 0 0,-1 1 0 0 0,1-1 0 0 0,-1 0 0 0 0,1 0 0 0 0,-1 1 0 0 0,0-1 0 0 0,1 0 0 0 0,-1 1 0 0 0,1-1 0 0 0,-1 0 0 0 0,0 1 0 0 0,1-1 0 0 0,-1 2 0 0 0,1-1-1 0 0,-1 1 1 0 0,0-1-1 0 0,0 0 1 0 0,1 1-1 0 0,-1-1 1 0 0,0 1-1 0 0,0-1 1 0 0,-1 1-1 0 0,1-1 0 0 0,0 1 1 0 0,-1 0 0 0 0,0 5 16 0 0,-1 0 0 0 0,-1 4-16 0 0,-5 9 90 0 0,-1 0 0 0 0,-1-1 1 0 0,0 0-1 0 0,-9 10-90 0 0,-55 70 271 0 0,30-42-137 0 0,-25 43 62 0 0,6-10-48 0 0,-83 104 121 0 0,-47 65-91 0 0,189-252-173 0 0,-82 112 85 0 0,-4-5-32 0 0,-16 10 26 0 0,102-118-62 0 0,4-6-21 0 0,0 0-1 0 0,0 0 0 0 0,0 0 0 0 0,0 0 0 0 0,-1 0 0 0 0,1 0 1 0 0,0 0-1 0 0,0 0 0 0 0,0 0 0 0 0,0 0 0 0 0,0 0 0 0 0,0 0 0 0 0,0 0 1 0 0,0 0-1 0 0,0 0 0 0 0,0 0 0 0 0,0 0 0 0 0,0 0 0 0 0,0 0 1 0 0,0 0-1 0 0,0 0 0 0 0,0 0 0 0 0,0 1 0 0 0,0-1 0 0 0,0 0 1 0 0,0 0-1 0 0,0 0 0 0 0,0 0 0 0 0,0 0 0 0 0,0 0 0 0 0,0 0 1 0 0,0 0-1 0 0,0 0 0 0 0,0 0 0 0 0,0 0 0 0 0,0 0 0 0 0,0 0 1 0 0,0 0-1 0 0,0 0 0 0 0,0 0 0 0 0,0 0 0 0 0,0 0 0 0 0,0 0 1 0 0,0 0-1 0 0,0 1 0 0 0,0-1 0 0 0,0 0 0 0 0,0 0 0 0 0,0 0 0 0 0,0 0 1 0 0,0 0-1 0 0,0 0 0 0 0,0 0 0 0 0,0 0 0 0 0,0 0 0 0 0,1 0 1 0 0,-1 0-1 0 0,0 0 0 0 0,0 0 0 0 0,0 0 0 0 0,0 0 0 0 0,0 0 1 0 0,0 0-1 0 0,0 0 0 0 0,0 0 0 0 0,0 0 0 0 0,0 0 0 0 0,0 0 1 0 0,0 0-1 0 0,3-1-10 0 0,0 0 0 0 0,0 0 0 0 0,0-1 0 0 0,0 1 0 0 0,-1 0 0 0 0,1-1 0 0 0,1-1 10 0 0,25-18-80 0 0,-2-1-21 0 0,-2-1-1 0 0,0-1 1 0 0,-1-2 101 0 0,68-83-321 0 0,-25 28 125 0 0,65-68-63 0 0,-69 82 19 0 0,16-7 240 0 0,165-132-261 0 0,-213 180 256 0 0,2 2-1 0 0,0 2 1 0 0,1 1 0 0 0,14-5 5 0 0,-28 18-43 0 0,-18 7 42 0 0,-1 1 0 0 0,1 0-1 0 0,0-1 1 0 0,-1 1 0 0 0,1 0 0 0 0,-1 0 0 0 0,1 0-1 0 0,0 0 1 0 0,0 0 1 0 0,0 0 0 0 0,-1 0 0 0 0,0 1 0 0 0,0-1-1 0 0,1 1 1 0 0,-1-1 0 0 0,0 1 0 0 0,0 0-1 0 0,0-1 1 0 0,1 1 0 0 0,-1 0 0 0 0,0 0 0 0 0,0 0-1 0 0,0 0 1 0 0,-1 0 0 0 0,1 0 0 0 0,0 0-1 0 0,0 0 1 0 0,0 0 0 0 0,-1 0 0 0 0,1 1 0 0 0,0-1-1 0 0,-1 0 1 0 0,1 0 0 0 0,-1 1 0 0 0,1 2 3 0 0,0 0 1 0 0,0 0-1 0 0,-1 0 0 0 0,1 0 1 0 0,-1 0-1 0 0,0 0 0 0 0,0 0 1 0 0,0 0-4 0 0,-2 13 98 0 0,-1 0 0 0 0,0 0-1 0 0,-1 0 1 0 0,-5 10-98 0 0,-27 64 291 0 0,33-84-275 0 0,-43 95 304 0 0,-5-2 0 0 0,-7 2-320 0 0,-4 2 172 0 0,-57 100-37 0 0,80-130-76 0 0,-3 20-59 0 0,33-75 5 0 0,0-1 23 0 0,6-12-21 0 0,0 0-1 0 0,1 0 0 0 0,-1 0 0 0 0,1 1 0 0 0,0-1 0 0 0,0 4-6 0 0,2-8 23 0 0,4-1-11 0 0,5-3-35 0 0,-1 1 0 0 0,0-1 0 0 0,1 0 1 0 0,-1-1-1 0 0,0 0 0 0 0,0 0 0 0 0,-1-1 0 0 0,1 0 0 0 0,5-3 23 0 0,14-12-266 0 0,24-20 266 0 0,-35 27-71 0 0,56-48-428 0 0,23-27 499 0 0,60-71-1474 0 0,-118 118 330 0 0,-4 1-51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5T20:33:37.748"/>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136 173 4375 0 0,'0'0'199'0'0,"2"-2"-12"0"0,0-1-176 0 0,11-14 3 0 0,0 1-1 0 0,11-10-13 0 0,26-21 0 0 0,-43 41 0 0 0,1 0 0 0 0,-1 0 0 0 0,4 0 0 0 0,6-6 0 0 0,-6 4 0 0 0,-1 3 54 0 0,-9 4 216 0 0,-1 1 70 0 0,-1 3 4 0 0,-2 5-62 0 0,-1 0 0 0 0,0-1 0 0 0,0 0 0 0 0,-1 1-1 0 0,0-2 1 0 0,-3 5-282 0 0,-32 41 1493 0 0,2-3-830 0 0,32-42-582 0 0,-23 28 643 0 0,-7 14-724 0 0,-91 139 900 0 0,125-186-830 0 0,2-2 19 0 0,3-2-14 0 0,3 0-59 0 0,-1-1 0 0 0,0 0 0 0 0,0 0 1 0 0,0-1-1 0 0,3-3-16 0 0,2-4 5 0 0,-1 0 1 0 0,-1 0-1 0 0,5-7-5 0 0,8-13-3 0 0,1 4 3 0 0,2 1 0 0 0,7-5 0 0 0,-3 3 0 0 0,29-29-36 0 0,3 3 0 0 0,12-5 36 0 0,-70 58 1 0 0,20-16-41 0 0,2 0 40 0 0,-17 12-5 0 0,1 1 0 0 0,0 0 0 0 0,0 0 0 0 0,0 1 0 0 0,4-1 5 0 0,-9 3 2 0 0,10-2-5 0 0,9 2 14 0 0,-13 1-2 0 0,-8 0-6 0 0,-1 0 0 0 0,0 0 0 0 0,0 0 0 0 0,0 0 0 0 0,0 0 0 0 0,1 0 0 0 0,-1 0 0 0 0,0 0 0 0 0,0 1-1 0 0,0-1 1 0 0,0 0 0 0 0,1 0 0 0 0,-1 0 0 0 0,0 0 0 0 0,0 0 0 0 0,0 0 0 0 0,0 0 0 0 0,0 0 0 0 0,1 0 0 0 0,-1 0 0 0 0,0 0 0 0 0,0 1 0 0 0,0-1 0 0 0,0 0 0 0 0,0 0 0 0 0,0 0 0 0 0,0 0 0 0 0,0 0 0 0 0,1 1-1 0 0,-1-1 1 0 0,0 0 0 0 0,0 0 0 0 0,0 0-3 0 0,2 3 36 0 0,0 1 0 0 0,-1-1 0 0 0,1 0 0 0 0,-1 1 0 0 0,0-1-1 0 0,1 1 1 0 0,-1-1 0 0 0,-1 1 0 0 0,1-1 0 0 0,-1 1 0 0 0,1 0 0 0 0,-1-1-1 0 0,0 1 1 0 0,0 0 0 0 0,-1-1 0 0 0,1 1 0 0 0,-1 0 0 0 0,0-1 0 0 0,0 1-36 0 0,-5 16 376 0 0,0-1 1 0 0,-9 16-377 0 0,-21 38 471 0 0,32-66-437 0 0,-101 178 814 0 0,44-81-528 0 0,45-77-201 0 0,-1 0 0 0 0,-15 19-119 0 0,30-44 66 0 0,5-2 1 0 0,0 1-68 0 0,1-1 0 0 0,0-1 0 0 0,-1 1 0 0 0,1 0 0 0 0,-1-1 0 0 0,1 0 0 0 0,-1 0 0 0 0,1 0 0 0 0,-1 0 0 0 0,0 0 0 0 0,0-1 0 0 0,1 1-1 0 0,-1-1 1 0 0,0 0 0 0 0,0 0 0 0 0,2-2 1 0 0,6-6-88 0 0,0 0-1 0 0,-1 0 0 0 0,6-9 89 0 0,-10 12-24 0 0,62-69-159 0 0,62-75 38 0 0,-115 132 145 0 0,2 1 0 0 0,0 1 0 0 0,1 0 0 0 0,0 1 0 0 0,2 1 0 0 0,1 0 0 0 0,-4 5 0 0 0,-5 4-10 0 0,-12 6 9 0 0,1 0 0 0 0,-1 0 0 0 0,0-1 1 0 0,0 1-1 0 0,0 0 0 0 0,0 0 0 0 0,0 0 1 0 0,0 0-1 0 0,0 0 0 0 0,0 0 0 0 0,0 0 1 0 0,0 0-1 0 0,0 0 0 0 0,0 0 0 0 0,1 0 1 0 0,-1 0-1 0 0,0 0 0 0 0,0 0 0 0 0,0 0 1 0 0,0 0-1 0 0,0 0 0 0 0,0 0 0 0 0,0 0 1 0 0,0 0-1 0 0,0 0 0 0 0,1 0 0 0 0,-1 0 1 0 0,0 0-1 0 0,0 0 0 0 0,0 0 0 0 0,0 0 1 0 0,0 0-1 0 0,0 0 0 0 0,0 0 0 0 0,0 0 1 0 0,0 0-1 0 0,0 0 0 0 0,0 0 0 0 0,1 0 1 0 0,-1 1-1 0 0,0-1 0 0 0,0 0 0 0 0,0 0 1 0 0,0 0-1 0 0,0 0 0 0 0,0 0 0 0 0,0 0 1 0 0,0 0-1 0 0,0 0 0 0 0,0 0 0 0 0,0 0 1 0 0,0 0-1 0 0,0 1 0 0 0,0-1 0 0 0,0 0 1 0 0,0 0-1 0 0,0 0 1 0 0,2 3 6 0 0,-1 0 0 0 0,0 0 0 0 0,0 1 0 0 0,0-1 0 0 0,0 0 0 0 0,0 1 0 0 0,-1-1 0 0 0,0 1-1 0 0,1-1 1 0 0,-1 0 0 0 0,-1 1 0 0 0,1-1 0 0 0,0 2-6 0 0,-3 6 66 0 0,0 0 0 0 0,-1 0 0 0 0,0 0 0 0 0,0-1 0 0 0,-2 2-66 0 0,-2 4 62 0 0,-52 101 328 0 0,39-76-276 0 0,-81 136 430 0 0,55-104-274 0 0,-4 6 60 0 0,41-62-222 0 0,-1-1 0 0 0,-1 0 0 0 0,0 0 0 0 0,-7 5-108 0 0,19-20 2 0 0,0-1 0 0 0,0 0 1 0 0,0 0-1 0 0,-1 0 0 0 0,1 0 0 0 0,0 0 0 0 0,0 0 0 0 0,0 0 0 0 0,0 0 0 0 0,0 0 0 0 0,0 1 0 0 0,0-1 0 0 0,0 0 1 0 0,0 0-1 0 0,0 0 0 0 0,0 0 0 0 0,0 0 0 0 0,-1 0 0 0 0,1 1 0 0 0,0-1 0 0 0,0 0 0 0 0,0 0 0 0 0,0 0 1 0 0,0 0-1 0 0,0 0 0 0 0,0 1 0 0 0,0-1 0 0 0,0 0 0 0 0,0 0 0 0 0,1 0 0 0 0,-1 0 0 0 0,0 0 0 0 0,0 0 0 0 0,0 1 1 0 0,0-1-3 0 0,0 0 1 0 0,0 1 1 0 0,0 0-1 0 0,0-1 1 0 0,1 1-1 0 0,-1 0 1 0 0,0-1 0 0 0,0 1-1 0 0,1-1 1 0 0,-1 1-1 0 0,0-1 1 0 0,1 1 0 0 0,-1-1-1 0 0,1 1 1 0 0,-1-1-1 0 0,1 1 1 0 0,-1-1-2 0 0,1 1 2 0 0,0-1-1 0 0,0 0 1 0 0,0 1-1 0 0,1-1 1 0 0,-1 0 0 0 0,0 0-1 0 0,0 0 1 0 0,0 0-1 0 0,0 0 1 0 0,0 0 0 0 0,0 0-1 0 0,0-1 1 0 0,0 1-1 0 0,0 0 1 0 0,0 0 0 0 0,1-1-2 0 0,3-1-20 0 0,0 0 1 0 0,0 0 0 0 0,0-1 19 0 0,5-3-62 0 0,0 0 1 0 0,-1-1-1 0 0,5-4 62 0 0,26-25-140 0 0,-39 35 138 0 0,44-46-99 0 0,14-19 101 0 0,-11 11-44 0 0,-40 46 38 0 0,65-75 1 0 0,-68 78 5 0 0,41-48-34 0 0,-37 44 26 0 0,1 0 1 0 0,0 1 0 0 0,1 1-1 0 0,2-2 8 0 0,2 1-16 0 0,7-3 16 0 0,-10 5-18 0 0,0 1-1 0 0,6-7 19 0 0,0-1-11 0 0,-17 13 11 0 0,1 0 0 0 0,-1 1 0 0 0,1-1 0 0 0,-1 0 0 0 0,1 0 0 0 0,-1 1 0 0 0,1-1 0 0 0,1 0 0 0 0,9 1-10 0 0,-12 0 8 0 0,1 0 1 0 0,-1 0 0 0 0,0 0-1 0 0,0 0 1 0 0,0 0 0 0 0,0 0 0 0 0,0 0-1 0 0,1 0 1 0 0,-1 0 0 0 0,0 0-1 0 0,0 1 1 0 0,0-1 0 0 0,0 0-1 0 0,0 0 1 0 0,1 0 0 0 0,-1 0 0 0 0,0 0-1 0 0,0 0 1 0 0,0 0 0 0 0,0 0-1 0 0,0 0 1 0 0,0 0 0 0 0,0 1 0 0 0,1-1-1 0 0,-1 0 1 0 0,0 0 0 0 0,0 0-1 0 0,0 0 1 0 0,0 0 0 0 0,0 0 0 0 0,0 1-1 0 0,0-1 1 0 0,0 0 1 0 0,2 3-1 0 0,-1 0 0 0 0,0 0 0 0 0,0 0 1 0 0,0 0-1 0 0,0 1 0 0 0,0-1 0 0 0,0 0 0 0 0,-1 0 1 0 0,0 1-1 0 0,0-1 0 0 0,0 0 0 0 0,0 1 0 0 0,0 1 1 0 0,-5 13 52 0 0,0 0 0 0 0,-1-1-1 0 0,-7 16-51 0 0,11-29 8 0 0,-43 89 197 0 0,13-29-67 0 0,4-6 164 0 0,-7 5-302 0 0,14-26 164 0 0,1 1 0 0 0,-9 28-164 0 0,24-52 18 0 0,0 1 0 0 0,2-1 0 0 0,0 1 0 0 0,-1 7-18 0 0,3-3 0 0 0,1-18 0 0 0,0 0 0 0 0,0-1 0 0 0,0 1 0 0 0,1 0 0 0 0,-1 0 0 0 0,0 0 0 0 0,0 0 0 0 0,1 0 0 0 0,-1 0 0 0 0,0 0 0 0 0,1 0 0 0 0,-1-1 0 0 0,1 1 0 0 0,0 1 0 0 0,0-1 0 0 0,0 0 0 0 0,0 0 1 0 0,1 0-1 0 0,-1-1 0 0 0,0 1 0 0 0,0 0 0 0 0,1-1 0 0 0,-1 1 0 0 0,0-1 0 0 0,1 1 1 0 0,-1-1-1 0 0,1 1 0 0 0,-1-1 0 0 0,1 0 0 0 0,-1 0 0 0 0,0 0 0 0 0,1 0 0 0 0,-1 0 0 0 0,1 0 0 0 0,2 0-4 0 0,0-1-1 0 0,0 1 0 0 0,0-1 0 0 0,0 0 0 0 0,-1 0 0 0 0,1-1 0 0 0,1 0 5 0 0,6-3-76 0 0,1-1-1 0 0,-1-1 0 0 0,0 0 1 0 0,2-2 76 0 0,40-35-275 0 0,-15 12 116 0 0,93-69-21 0 0,-125 96 176 0 0,52-40-56 0 0,-47 38 39 0 0,0 0-1 0 0,1 1 1 0 0,-1 0 0 0 0,8-2 21 0 0,-3 2-11 0 0,-11 3 10 0 0,0 1-1 0 0,1 0 1 0 0,-1 0-1 0 0,1 1 1 0 0,0-1-1 0 0,0 1 1 0 0,5 0 1 0 0,-11 1-4 0 0,1 0 0 0 0,0 0 1 0 0,0 0-1 0 0,0 0 1 0 0,0 0-1 0 0,0 1 1 0 0,-1-1-1 0 0,1 0 1 0 0,0 0-1 0 0,0 1 0 0 0,0-1 1 0 0,0 1 3 0 0,1 0-6 0 0,0 1 1 0 0,-1 0-1 0 0,1-1 1 0 0,0 1-1 0 0,-1 0 1 0 0,1 0-1 0 0,-1 0 0 0 0,1 0 1 0 0,-1 0-1 0 0,0 1 1 0 0,0-1-1 0 0,0 0 1 0 0,0 2 5 0 0,2 6-39 0 0,0 0 1 0 0,0 7 38 0 0,0-1-602 0 0,-2 0 0 0 0,0 15 602 0 0,1 3-3383 0 0,1 11-1652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74AB86-D263-44E2-B611-00012BB3E08D}" type="datetimeFigureOut">
              <a:rPr lang="en-GB" smtClean="0"/>
              <a:t>08/06/2021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84A47-B527-4F84-98E7-CB31ACFCBCA6}" type="slidenum">
              <a:rPr lang="en-GB" smtClean="0"/>
              <a:t>‹#›</a:t>
            </a:fld>
            <a:endParaRPr lang="en-GB"/>
          </a:p>
        </p:txBody>
      </p:sp>
    </p:spTree>
    <p:extLst>
      <p:ext uri="{BB962C8B-B14F-4D97-AF65-F5344CB8AC3E}">
        <p14:creationId xmlns:p14="http://schemas.microsoft.com/office/powerpoint/2010/main" val="211424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_ftn1"/><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_ftnref1"/></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372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F85D-1E09-664B-80D3-052672ED5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19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2400" kern="1200" dirty="0" err="1">
                <a:solidFill>
                  <a:schemeClr val="tx1"/>
                </a:solidFill>
                <a:effectLst/>
                <a:latin typeface="+mn-lt"/>
                <a:ea typeface="+mn-ea"/>
                <a:cs typeface="+mn-cs"/>
              </a:rPr>
              <a:t>xxxx</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F85D-1E09-664B-80D3-052672ED5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518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2400" kern="1200" dirty="0" err="1">
                <a:solidFill>
                  <a:schemeClr val="tx1"/>
                </a:solidFill>
                <a:effectLst/>
                <a:latin typeface="+mn-lt"/>
                <a:ea typeface="+mn-ea"/>
                <a:cs typeface="+mn-cs"/>
              </a:rPr>
              <a:t>xxxx</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F85D-1E09-664B-80D3-052672ED5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518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2400" kern="1200" dirty="0" err="1">
                <a:solidFill>
                  <a:schemeClr val="tx1"/>
                </a:solidFill>
                <a:effectLst/>
                <a:latin typeface="+mn-lt"/>
                <a:ea typeface="+mn-ea"/>
                <a:cs typeface="+mn-cs"/>
              </a:rPr>
              <a:t>xxxx</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F85D-1E09-664B-80D3-052672ED5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251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2400" kern="1200" dirty="0" err="1">
                <a:solidFill>
                  <a:schemeClr val="tx1"/>
                </a:solidFill>
                <a:effectLst/>
                <a:latin typeface="+mn-lt"/>
                <a:ea typeface="+mn-ea"/>
                <a:cs typeface="+mn-cs"/>
              </a:rPr>
              <a:t>xxxx</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F85D-1E09-664B-80D3-052672ED5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092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F85D-1E09-664B-80D3-052672ED5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87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u="sng" kern="1200" dirty="0">
                <a:solidFill>
                  <a:schemeClr val="tx1"/>
                </a:solidFill>
                <a:effectLst/>
                <a:latin typeface="+mn-lt"/>
                <a:ea typeface="+mn-ea"/>
                <a:cs typeface="+mn-cs"/>
              </a:rPr>
              <a:t>Economy</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The Internship Programme:</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October 2020, we launched our ‘Royal Docks Internship Programme’. Focussing on the 18 – 30 age group and collaborating with large scale local businesses and Newham Council, the internships provide opportunities for young people to gain insight and valuable skills to set them on their journey to success and prosperity.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date, the programme has successfully recruited 16 interns across eight organisations with calls by them and other partners to keep them coming!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Below is a grid highlighting the organisations, the number of interns placed, and the sectors they are gaining valuable industry experience to provide them with the positive step that every young person needs at the beginning of their careers.</a:t>
            </a: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Organisation            	 #Interns              Sector</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Atlantic Pacific                 	       2                    Social Enterprise</a:t>
            </a:r>
          </a:p>
          <a:p>
            <a:r>
              <a:rPr lang="en-GB" sz="1200" b="1" kern="1200" dirty="0">
                <a:solidFill>
                  <a:schemeClr val="tx1"/>
                </a:solidFill>
                <a:effectLst/>
                <a:latin typeface="+mn-lt"/>
                <a:ea typeface="+mn-ea"/>
                <a:cs typeface="+mn-cs"/>
              </a:rPr>
              <a:t>Higgins Partnership     	       1       	     Property and Development</a:t>
            </a:r>
          </a:p>
          <a:p>
            <a:r>
              <a:rPr lang="en-GB" sz="1200" b="1" kern="1200" dirty="0">
                <a:solidFill>
                  <a:schemeClr val="tx1"/>
                </a:solidFill>
                <a:effectLst/>
                <a:latin typeface="+mn-lt"/>
                <a:ea typeface="+mn-ea"/>
                <a:cs typeface="+mn-cs"/>
              </a:rPr>
              <a:t>I Love Designer             	       2        	     Online Fashion</a:t>
            </a:r>
          </a:p>
          <a:p>
            <a:r>
              <a:rPr lang="en-GB" sz="1200" b="1" kern="1200" dirty="0">
                <a:solidFill>
                  <a:schemeClr val="tx1"/>
                </a:solidFill>
                <a:effectLst/>
                <a:latin typeface="+mn-lt"/>
                <a:ea typeface="+mn-ea"/>
                <a:cs typeface="+mn-cs"/>
              </a:rPr>
              <a:t>London Borough of Newham     2        	     Local Govt</a:t>
            </a:r>
          </a:p>
          <a:p>
            <a:r>
              <a:rPr lang="en-GB" sz="1200" b="1" kern="1200" dirty="0">
                <a:solidFill>
                  <a:schemeClr val="tx1"/>
                </a:solidFill>
                <a:effectLst/>
                <a:latin typeface="+mn-lt"/>
                <a:ea typeface="+mn-ea"/>
                <a:cs typeface="+mn-cs"/>
              </a:rPr>
              <a:t>Redrow                                          3                    Property and Development</a:t>
            </a:r>
          </a:p>
          <a:p>
            <a:r>
              <a:rPr lang="en-GB" sz="1200" b="1" kern="1200" dirty="0">
                <a:solidFill>
                  <a:schemeClr val="tx1"/>
                </a:solidFill>
                <a:effectLst/>
                <a:latin typeface="+mn-lt"/>
                <a:ea typeface="+mn-ea"/>
                <a:cs typeface="+mn-cs"/>
              </a:rPr>
              <a:t>Royal Docks Team                        1                    Regional Govt</a:t>
            </a:r>
          </a:p>
          <a:p>
            <a:r>
              <a:rPr lang="en-GB" sz="1200" b="1" kern="1200" dirty="0">
                <a:solidFill>
                  <a:schemeClr val="tx1"/>
                </a:solidFill>
                <a:effectLst/>
                <a:latin typeface="+mn-lt"/>
                <a:ea typeface="+mn-ea"/>
                <a:cs typeface="+mn-cs"/>
              </a:rPr>
              <a:t>Tate &amp; Lyle                                    2                    </a:t>
            </a:r>
            <a:r>
              <a:rPr lang="en-GB" sz="1200" b="1" kern="1200" dirty="0" err="1">
                <a:solidFill>
                  <a:schemeClr val="tx1"/>
                </a:solidFill>
                <a:effectLst/>
                <a:latin typeface="+mn-lt"/>
                <a:ea typeface="+mn-ea"/>
                <a:cs typeface="+mn-cs"/>
              </a:rPr>
              <a:t>Foor</a:t>
            </a:r>
            <a:r>
              <a:rPr lang="en-GB" sz="1200" b="1" kern="1200" dirty="0">
                <a:solidFill>
                  <a:schemeClr val="tx1"/>
                </a:solidFill>
                <a:effectLst/>
                <a:latin typeface="+mn-lt"/>
                <a:ea typeface="+mn-ea"/>
                <a:cs typeface="+mn-cs"/>
              </a:rPr>
              <a:t> Manufacturing</a:t>
            </a:r>
          </a:p>
          <a:p>
            <a:r>
              <a:rPr lang="en-GB" sz="1200" b="1" kern="1200" dirty="0" err="1">
                <a:solidFill>
                  <a:schemeClr val="tx1"/>
                </a:solidFill>
                <a:effectLst/>
                <a:latin typeface="+mn-lt"/>
                <a:ea typeface="+mn-ea"/>
                <a:cs typeface="+mn-cs"/>
              </a:rPr>
              <a:t>Vistry</a:t>
            </a:r>
            <a:r>
              <a:rPr lang="en-GB" sz="1200" b="1" kern="1200" dirty="0">
                <a:solidFill>
                  <a:schemeClr val="tx1"/>
                </a:solidFill>
                <a:effectLst/>
                <a:latin typeface="+mn-lt"/>
                <a:ea typeface="+mn-ea"/>
                <a:cs typeface="+mn-cs"/>
              </a:rPr>
              <a:t>                      	        3                   Construction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Through its inclusive promotional campaign and recruitment practices, the programme successfully targeted under-represented priority groups, helping ensure that the interns are representative of the wider borough in a number of ways. Notably: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100% of interns live in Newham, and 63% live within the EZ boundary</a:t>
            </a:r>
          </a:p>
          <a:p>
            <a:pPr lvl="0"/>
            <a:r>
              <a:rPr lang="en-GB" sz="1200" kern="1200" dirty="0">
                <a:solidFill>
                  <a:schemeClr val="tx1"/>
                </a:solidFill>
                <a:effectLst/>
                <a:latin typeface="+mn-lt"/>
                <a:ea typeface="+mn-ea"/>
                <a:cs typeface="+mn-cs"/>
              </a:rPr>
              <a:t>69% of interns are from a minority ethnic background, compared to a London average of 43.5%</a:t>
            </a:r>
          </a:p>
          <a:p>
            <a:pPr lvl="0"/>
            <a:r>
              <a:rPr lang="en-GB" sz="1200" kern="1200" dirty="0">
                <a:solidFill>
                  <a:schemeClr val="tx1"/>
                </a:solidFill>
                <a:effectLst/>
                <a:latin typeface="+mn-lt"/>
                <a:ea typeface="+mn-ea"/>
                <a:cs typeface="+mn-cs"/>
              </a:rPr>
              <a:t>50% of interns are women</a:t>
            </a:r>
          </a:p>
          <a:p>
            <a:pPr lvl="0"/>
            <a:r>
              <a:rPr lang="en-GB" sz="1200" kern="1200" dirty="0">
                <a:solidFill>
                  <a:schemeClr val="tx1"/>
                </a:solidFill>
                <a:effectLst/>
                <a:latin typeface="+mn-lt"/>
                <a:ea typeface="+mn-ea"/>
                <a:cs typeface="+mn-cs"/>
              </a:rPr>
              <a:t>50% of interns’ parent(s) either have no formal qualifications or qualifications below degree level</a:t>
            </a:r>
          </a:p>
          <a:p>
            <a:pPr lvl="0"/>
            <a:r>
              <a:rPr lang="en-GB" sz="1200" kern="1200" dirty="0">
                <a:solidFill>
                  <a:schemeClr val="tx1"/>
                </a:solidFill>
                <a:effectLst/>
                <a:latin typeface="+mn-lt"/>
                <a:ea typeface="+mn-ea"/>
                <a:cs typeface="+mn-cs"/>
              </a:rPr>
              <a:t>13% of interns come from households were both parents are unemployed</a:t>
            </a:r>
          </a:p>
          <a:p>
            <a:pPr lvl="0"/>
            <a:r>
              <a:rPr lang="en-GB" sz="1200" kern="1200" dirty="0">
                <a:solidFill>
                  <a:schemeClr val="tx1"/>
                </a:solidFill>
                <a:effectLst/>
                <a:latin typeface="+mn-lt"/>
                <a:ea typeface="+mn-ea"/>
                <a:cs typeface="+mn-cs"/>
              </a:rPr>
              <a:t>56% of interns come from low income backgrounds</a:t>
            </a:r>
            <a:r>
              <a:rPr lang="en-GB" sz="1200" kern="1200" baseline="30000" dirty="0">
                <a:solidFill>
                  <a:schemeClr val="tx1"/>
                </a:solidFill>
                <a:effectLst/>
                <a:latin typeface="+mn-lt"/>
                <a:ea typeface="+mn-ea"/>
                <a:cs typeface="+mn-cs"/>
                <a:hlinkClick r:id="rId3" action="ppaction://hlinkfile"/>
              </a:rPr>
              <a:t>[2]</a:t>
            </a:r>
            <a:r>
              <a:rPr lang="en-GB" sz="1200" kern="1200" dirty="0">
                <a:solidFill>
                  <a:schemeClr val="tx1"/>
                </a:solidFill>
                <a:effectLst/>
                <a:latin typeface="+mn-lt"/>
                <a:ea typeface="+mn-ea"/>
                <a:cs typeface="+mn-cs"/>
              </a:rPr>
              <a:t>, compared to the borough average of 49%</a:t>
            </a:r>
          </a:p>
          <a:p>
            <a:pPr lvl="0"/>
            <a:r>
              <a:rPr lang="en-GB" sz="1200" kern="1200" dirty="0">
                <a:solidFill>
                  <a:schemeClr val="tx1"/>
                </a:solidFill>
                <a:effectLst/>
                <a:latin typeface="+mn-lt"/>
                <a:ea typeface="+mn-ea"/>
                <a:cs typeface="+mn-cs"/>
              </a:rPr>
              <a:t>6% of interns’ have a disability</a:t>
            </a:r>
          </a:p>
          <a:p>
            <a:pPr lvl="0"/>
            <a:r>
              <a:rPr lang="en-GB" sz="1200" kern="1200" dirty="0">
                <a:solidFill>
                  <a:schemeClr val="tx1"/>
                </a:solidFill>
                <a:effectLst/>
                <a:latin typeface="+mn-lt"/>
                <a:ea typeface="+mn-ea"/>
                <a:cs typeface="+mn-cs"/>
              </a:rPr>
              <a:t>6% of interns’ have dependents</a:t>
            </a:r>
          </a:p>
          <a:p>
            <a:pPr lvl="0"/>
            <a:endParaRPr lang="en-GB" sz="1200" kern="1200" dirty="0">
              <a:solidFill>
                <a:schemeClr val="tx1"/>
              </a:solidFill>
              <a:effectLst/>
              <a:latin typeface="+mn-lt"/>
              <a:ea typeface="+mn-ea"/>
              <a:cs typeface="+mn-cs"/>
            </a:endParaRPr>
          </a:p>
          <a:p>
            <a:r>
              <a:rPr lang="en-GB" sz="1200" kern="1200" baseline="30000" dirty="0">
                <a:solidFill>
                  <a:schemeClr val="tx1"/>
                </a:solidFill>
                <a:effectLst/>
                <a:latin typeface="+mn-lt"/>
                <a:ea typeface="+mn-ea"/>
                <a:cs typeface="+mn-cs"/>
                <a:hlinkClick r:id="rId4" action="ppaction://hlinkfile"/>
              </a:rPr>
              <a:t>[2]</a:t>
            </a:r>
            <a:r>
              <a:rPr lang="en-GB" sz="1200" kern="1200" dirty="0">
                <a:solidFill>
                  <a:schemeClr val="tx1"/>
                </a:solidFill>
                <a:effectLst/>
                <a:latin typeface="+mn-lt"/>
                <a:ea typeface="+mn-ea"/>
                <a:cs typeface="+mn-cs"/>
              </a:rPr>
              <a:t> Measured using Free School Meals as an indicator. </a:t>
            </a: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B879E6-4A9A-4166-8D6C-45F691FEB2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80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dirty="0">
                <a:solidFill>
                  <a:schemeClr val="tx1"/>
                </a:solidFill>
                <a:effectLst/>
                <a:latin typeface="+mn-lt"/>
                <a:ea typeface="+mn-ea"/>
                <a:cs typeface="+mn-cs"/>
              </a:rPr>
              <a:t>Economy</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Pursuit of </a:t>
            </a:r>
            <a:r>
              <a:rPr lang="en-GB" sz="1200" b="1" kern="1200" dirty="0">
                <a:solidFill>
                  <a:schemeClr val="tx1"/>
                </a:solidFill>
                <a:effectLst/>
                <a:latin typeface="+mn-lt"/>
                <a:ea typeface="+mn-ea"/>
                <a:cs typeface="+mn-cs"/>
              </a:rPr>
              <a:t>London Living Wage Place</a:t>
            </a:r>
            <a:r>
              <a:rPr lang="en-GB" sz="1200" kern="1200" dirty="0">
                <a:solidFill>
                  <a:schemeClr val="tx1"/>
                </a:solidFill>
                <a:effectLst/>
                <a:latin typeface="+mn-lt"/>
                <a:ea typeface="+mn-ea"/>
                <a:cs typeface="+mn-cs"/>
              </a:rPr>
              <a:t> status for the Royal Docks – statement of intent from Royal Docks’ organisations to accredit as LLW Employers supported by Living Wage Foundation. Target adoption autumn 2021.</a:t>
            </a:r>
          </a:p>
          <a:p>
            <a:pPr marL="0" marR="0" lvl="0" indent="0" algn="l" defTabSz="1828709"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r>
              <a:rPr lang="en-GB" sz="1200" b="1" u="sng" kern="1200" dirty="0">
                <a:solidFill>
                  <a:schemeClr val="tx1"/>
                </a:solidFill>
                <a:effectLst/>
                <a:latin typeface="+mn-lt"/>
                <a:ea typeface="+mn-ea"/>
                <a:cs typeface="+mn-cs"/>
              </a:rPr>
              <a:t>Now some information on London Living Wage Place:</a:t>
            </a:r>
            <a:endParaRPr lang="en-GB" sz="1200" b="1" u="sng" dirty="0">
              <a:effectLst/>
              <a:latin typeface="Calibri" panose="020F0502020204030204" pitchFamily="34" charset="0"/>
              <a:ea typeface="Calibri" panose="020F050202020403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Who we are</a:t>
            </a:r>
          </a:p>
          <a:p>
            <a:pPr marL="0" marR="0" lvl="0" indent="0" algn="l" defTabSz="1828709"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The Living Wage movement started in 2001 and since then the Living Wage Foundation and Citizens UK have worked together to award employers that pay their direct and third party staff the real living wage rates a responsible pay accreditation. The rate is the only UK rate which takes into account the real cost of living and the current rate is £10.85 in London. </a:t>
            </a:r>
          </a:p>
          <a:p>
            <a:pPr marL="0" marR="0" lvl="0" indent="0" algn="l" defTabSz="1828709"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What we are doing</a:t>
            </a:r>
          </a:p>
          <a:p>
            <a:pPr marL="0" marR="0" lvl="0" indent="0" algn="l" defTabSz="1828709"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We are working towards making the Royal Docks being recognised as working towards a Living Wage Place. </a:t>
            </a:r>
          </a:p>
          <a:p>
            <a:pPr marL="0" marR="0" lvl="0" indent="0" algn="l" defTabSz="1828709" rtl="0" eaLnBrk="1" fontAlgn="auto" latinLnBrk="0" hangingPunct="1">
              <a:lnSpc>
                <a:spcPct val="100000"/>
              </a:lnSpc>
              <a:spcBef>
                <a:spcPts val="0"/>
              </a:spcBef>
              <a:spcAft>
                <a:spcPts val="0"/>
              </a:spcAft>
              <a:buClrTx/>
              <a:buSzTx/>
              <a:buFontTx/>
              <a:buNone/>
              <a:tabLst/>
              <a:defRPr/>
            </a:pPr>
            <a:r>
              <a:rPr lang="en-GB" sz="1050" dirty="0"/>
              <a:t>The aim of Living Wage Places is to use a place-based approach to uplift low-paid workers to the real Living Wage. It provides an opportunity for employers to play a role in addressing low pay in the places they operate and to work in partnership to tackle low pay. It allows the Living Wage Foundation – and local areas – the chance to measure the social and economic impact of the Living Wage movement on places, people and business.</a:t>
            </a:r>
          </a:p>
          <a:p>
            <a:pPr marL="0" marR="0" lvl="0" indent="0" algn="l" defTabSz="1828709"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Why we are doing this</a:t>
            </a:r>
          </a:p>
          <a:p>
            <a:pPr marL="0" marR="0" lvl="0" indent="0" algn="l" defTabSz="1828709" rtl="0" eaLnBrk="1" fontAlgn="auto" latinLnBrk="0" hangingPunct="1">
              <a:lnSpc>
                <a:spcPct val="100000"/>
              </a:lnSpc>
              <a:spcBef>
                <a:spcPts val="0"/>
              </a:spcBef>
              <a:spcAft>
                <a:spcPts val="0"/>
              </a:spcAft>
              <a:buClrTx/>
              <a:buSzTx/>
              <a:buFontTx/>
              <a:buNone/>
              <a:tabLst/>
              <a:defRPr/>
            </a:pPr>
            <a:r>
              <a:rPr lang="en-GB" sz="1050" dirty="0"/>
              <a:t>The Living Wage Places puts the real Living Wage at the heart of local debates around more inclusive economies, using place as a driver to increase the number of employers signing up to the Living Wage. </a:t>
            </a:r>
            <a:r>
              <a:rPr lang="en-GB" sz="900" dirty="0"/>
              <a:t>Trust for London research shows Newham is a borough where the poverty rate is meaningfully worse than the London average, but their unemployment rates are not. This shows the need for jobs in the Royal Docks which pay a Living Wage based on the actual cost of living. With Royal Docks becoming a Living Wage Place we hope to raise the profile of the Living Wage and influence and support employers to accredit and commit to pay their direct employees and third-party staff a wage they can live on. </a:t>
            </a:r>
            <a:endParaRPr lang="en-GB" sz="1050" dirty="0">
              <a:effectLst/>
              <a:latin typeface="Calibri" panose="020F0502020204030204" pitchFamily="34" charset="0"/>
              <a:ea typeface="Calibri" panose="020F050202020403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What you should look out for in the summer</a:t>
            </a:r>
          </a:p>
          <a:p>
            <a:pPr marL="0" marR="0" lvl="0" indent="0" algn="l" defTabSz="1828709"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rPr>
              <a:t>Please do look out for our work and get in touch if you would like to accredit as a real living wage employer, or just find out more about accreditation and making Royal Docks a Living Wage Place. You can also look our for the soft launch we will be having in Autumn as well as Living Wage Week in November. </a:t>
            </a:r>
          </a:p>
          <a:p>
            <a:pPr marL="0" marR="0" lvl="0" indent="0" algn="l" defTabSz="1828709"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rPr>
              <a:t>Key organisations in the area that are already accredited </a:t>
            </a:r>
          </a:p>
          <a:p>
            <a:pPr marL="0" marR="0" lvl="0" indent="0" algn="l" defTabSz="1828709" rtl="0" eaLnBrk="1" fontAlgn="auto" latinLnBrk="0" hangingPunct="1">
              <a:lnSpc>
                <a:spcPct val="100000"/>
              </a:lnSpc>
              <a:spcBef>
                <a:spcPts val="0"/>
              </a:spcBef>
              <a:spcAft>
                <a:spcPts val="0"/>
              </a:spcAft>
              <a:buClrTx/>
              <a:buSzTx/>
              <a:buFontTx/>
              <a:buNone/>
              <a:tabLst/>
              <a:defRPr/>
            </a:pPr>
            <a:r>
              <a:rPr lang="en-GB" dirty="0"/>
              <a:t>London Borough of Newham, Tate &amp; Lyle Sugars, London City Airport, University of East London, Enabled Living Healthcare</a:t>
            </a:r>
          </a:p>
          <a:p>
            <a:pPr marL="0" marR="0" lvl="0" indent="0" algn="l" defTabSz="1828709" rtl="0" eaLnBrk="1" fontAlgn="auto" latinLnBrk="0" hangingPunct="1">
              <a:lnSpc>
                <a:spcPct val="100000"/>
              </a:lnSpc>
              <a:spcBef>
                <a:spcPts val="0"/>
              </a:spcBef>
              <a:spcAft>
                <a:spcPts val="0"/>
              </a:spcAft>
              <a:buClrTx/>
              <a:buSzTx/>
              <a:buFontTx/>
              <a:buNone/>
              <a:tabLst/>
              <a:defRPr/>
            </a:pPr>
            <a:endParaRPr lang="en-GB" dirty="0"/>
          </a:p>
          <a:p>
            <a:pPr marL="0" marR="0" lvl="0" indent="0" algn="l" defTabSz="1828709" rtl="0" eaLnBrk="1" fontAlgn="auto" latinLnBrk="0" hangingPunct="1">
              <a:lnSpc>
                <a:spcPct val="100000"/>
              </a:lnSpc>
              <a:spcBef>
                <a:spcPts val="0"/>
              </a:spcBef>
              <a:spcAft>
                <a:spcPts val="0"/>
              </a:spcAft>
              <a:buClrTx/>
              <a:buSzTx/>
              <a:buFontTx/>
              <a:buNone/>
              <a:tabLst/>
              <a:defRPr/>
            </a:pPr>
            <a:r>
              <a:rPr lang="en-GB" b="1" dirty="0"/>
              <a:t>ALL employers accredited in the area</a:t>
            </a:r>
          </a:p>
          <a:p>
            <a:pPr marL="0" marR="0" lvl="0" indent="0" algn="l" defTabSz="1828709" rtl="0" eaLnBrk="1" fontAlgn="auto" latinLnBrk="0" hangingPunct="1">
              <a:lnSpc>
                <a:spcPct val="100000"/>
              </a:lnSpc>
              <a:spcBef>
                <a:spcPts val="0"/>
              </a:spcBef>
              <a:spcAft>
                <a:spcPts val="0"/>
              </a:spcAft>
              <a:buClrTx/>
              <a:buSzTx/>
              <a:buFontTx/>
              <a:buNone/>
              <a:tabLst/>
              <a:defRPr/>
            </a:pPr>
            <a:r>
              <a:rPr lang="en-GB" dirty="0"/>
              <a:t>Large Employers: London Borough of Newham, Tate &amp; Lyle Sugars, London City Airport, University of East London </a:t>
            </a:r>
          </a:p>
          <a:p>
            <a:pPr marL="0" marR="0" lvl="0" indent="0" algn="l" defTabSz="1828709" rtl="0" eaLnBrk="1" fontAlgn="auto" latinLnBrk="0" hangingPunct="1">
              <a:lnSpc>
                <a:spcPct val="100000"/>
              </a:lnSpc>
              <a:spcBef>
                <a:spcPts val="0"/>
              </a:spcBef>
              <a:spcAft>
                <a:spcPts val="0"/>
              </a:spcAft>
              <a:buClrTx/>
              <a:buSzTx/>
              <a:buFontTx/>
              <a:buNone/>
              <a:tabLst/>
              <a:defRPr/>
            </a:pPr>
            <a:r>
              <a:rPr lang="en-GB" dirty="0"/>
              <a:t>Small and Medium Sized Enterprises: Custom House Workers' Cooperative, </a:t>
            </a:r>
            <a:r>
              <a:rPr lang="en-GB" dirty="0" err="1"/>
              <a:t>iXact</a:t>
            </a:r>
            <a:r>
              <a:rPr lang="en-GB" dirty="0"/>
              <a:t> Ltd, The Language Shop, West Silvertown Foundation, Enabled Living Healthcare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B879E6-4A9A-4166-8D6C-45F691FEB2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455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with a photo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47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with a photo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84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with a photo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498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with a photo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411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with a photo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49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with a photo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59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F85D-1E09-664B-80D3-052672ED5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55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F85D-1E09-664B-80D3-052672ED5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320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irst Slide V1">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29EA8B9-43C9-1448-B8D8-26932F09ACD5}"/>
              </a:ext>
            </a:extLst>
          </p:cNvPr>
          <p:cNvPicPr>
            <a:picLocks noChangeAspect="1"/>
          </p:cNvPicPr>
          <p:nvPr userDrawn="1"/>
        </p:nvPicPr>
        <p:blipFill>
          <a:blip r:embed="rId2"/>
          <a:stretch>
            <a:fillRect/>
          </a:stretch>
        </p:blipFill>
        <p:spPr>
          <a:xfrm>
            <a:off x="0" y="223"/>
            <a:ext cx="12192000" cy="6857554"/>
          </a:xfrm>
          <a:prstGeom prst="rect">
            <a:avLst/>
          </a:prstGeom>
        </p:spPr>
      </p:pic>
    </p:spTree>
    <p:extLst>
      <p:ext uri="{BB962C8B-B14F-4D97-AF65-F5344CB8AC3E}">
        <p14:creationId xmlns:p14="http://schemas.microsoft.com/office/powerpoint/2010/main" val="785105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able and Text">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359CEC2-9592-6949-8A8E-09A775C37FA0}"/>
              </a:ext>
            </a:extLst>
          </p:cNvPr>
          <p:cNvSpPr>
            <a:spLocks noGrp="1"/>
          </p:cNvSpPr>
          <p:nvPr>
            <p:ph type="body" sz="quarter" idx="13" hasCustomPrompt="1"/>
          </p:nvPr>
        </p:nvSpPr>
        <p:spPr>
          <a:xfrm>
            <a:off x="228616" y="228600"/>
            <a:ext cx="988283" cy="361157"/>
          </a:xfrm>
          <a:prstGeom prst="rect">
            <a:avLst/>
          </a:prstGeom>
        </p:spPr>
        <p:txBody>
          <a:bodyPr lIns="0" tIns="0" rIns="0" bIns="0">
            <a:noAutofit/>
          </a:bodyPr>
          <a:lstStyle>
            <a:lvl1pPr marL="0" indent="0">
              <a:buFontTx/>
              <a:buNone/>
              <a:defRPr sz="600" baseline="0">
                <a:solidFill>
                  <a:schemeClr val="tx1"/>
                </a:solidFill>
                <a:latin typeface="Marr Sans" pitchFamily="2" charset="77"/>
              </a:defRPr>
            </a:lvl1pPr>
            <a:lvl2pPr marL="457177" indent="0">
              <a:buFontTx/>
              <a:buNone/>
              <a:defRPr sz="600" baseline="0">
                <a:solidFill>
                  <a:schemeClr val="bg1"/>
                </a:solidFill>
                <a:latin typeface="Marr Sans" pitchFamily="2" charset="77"/>
              </a:defRPr>
            </a:lvl2pPr>
            <a:lvl3pPr marL="914355" indent="0">
              <a:buFontTx/>
              <a:buNone/>
              <a:defRPr sz="600" baseline="0">
                <a:solidFill>
                  <a:schemeClr val="bg1"/>
                </a:solidFill>
                <a:latin typeface="Marr Sans" pitchFamily="2" charset="77"/>
              </a:defRPr>
            </a:lvl3pPr>
            <a:lvl4pPr marL="1371532" indent="0">
              <a:buFontTx/>
              <a:buNone/>
              <a:defRPr sz="600" baseline="0">
                <a:solidFill>
                  <a:schemeClr val="bg1"/>
                </a:solidFill>
                <a:latin typeface="Marr Sans" pitchFamily="2" charset="77"/>
              </a:defRPr>
            </a:lvl4pPr>
            <a:lvl5pPr marL="1828709" indent="0">
              <a:buFontTx/>
              <a:buNone/>
              <a:defRPr sz="600" baseline="0">
                <a:solidFill>
                  <a:schemeClr val="bg1"/>
                </a:solidFill>
                <a:latin typeface="Marr Sans" pitchFamily="2" charset="77"/>
              </a:defRPr>
            </a:lvl5pPr>
          </a:lstStyle>
          <a:p>
            <a:pPr lvl="0"/>
            <a:r>
              <a:rPr lang="en-US" dirty="0"/>
              <a:t>Presentation title</a:t>
            </a:r>
          </a:p>
        </p:txBody>
      </p:sp>
      <p:sp>
        <p:nvSpPr>
          <p:cNvPr id="15" name="Text Placeholder 14">
            <a:extLst>
              <a:ext uri="{FF2B5EF4-FFF2-40B4-BE49-F238E27FC236}">
                <a16:creationId xmlns:a16="http://schemas.microsoft.com/office/drawing/2014/main" id="{37AC90E1-D8DA-8D4D-A7D7-AFAD77EECB2E}"/>
              </a:ext>
            </a:extLst>
          </p:cNvPr>
          <p:cNvSpPr>
            <a:spLocks noGrp="1"/>
          </p:cNvSpPr>
          <p:nvPr>
            <p:ph type="body" sz="quarter" idx="14" hasCustomPrompt="1"/>
          </p:nvPr>
        </p:nvSpPr>
        <p:spPr>
          <a:xfrm>
            <a:off x="227028" y="1746000"/>
            <a:ext cx="3852250" cy="3340170"/>
          </a:xfrm>
          <a:prstGeom prst="rect">
            <a:avLst/>
          </a:prstGeom>
        </p:spPr>
        <p:txBody>
          <a:bodyPr lIns="0" tIns="0" rIns="0" bIns="0">
            <a:normAutofit/>
          </a:bodyPr>
          <a:lstStyle>
            <a:lvl1pPr marL="7938" indent="0">
              <a:lnSpc>
                <a:spcPts val="1800"/>
              </a:lnSpc>
              <a:buFontTx/>
              <a:buNone/>
              <a:tabLst/>
              <a:defRPr sz="1500" baseline="0">
                <a:solidFill>
                  <a:schemeClr val="tx1"/>
                </a:solidFill>
                <a:latin typeface="Marr Sans" pitchFamily="2" charset="77"/>
              </a:defRPr>
            </a:lvl1pPr>
          </a:lstStyle>
          <a:p>
            <a:r>
              <a:rPr lang="en-GB" dirty="0">
                <a:effectLst/>
                <a:latin typeface="Marr Sans" pitchFamily="2" charset="77"/>
              </a:rPr>
              <a:t>Lorem ipsum </a:t>
            </a:r>
            <a:r>
              <a:rPr lang="en-GB" dirty="0" err="1">
                <a:effectLst/>
                <a:latin typeface="Marr Sans" pitchFamily="2" charset="77"/>
              </a:rPr>
              <a:t>dolor</a:t>
            </a:r>
            <a:r>
              <a:rPr lang="en-GB" dirty="0">
                <a:effectLst/>
                <a:latin typeface="Marr Sans" pitchFamily="2" charset="77"/>
              </a:rPr>
              <a:t> sit </a:t>
            </a:r>
            <a:r>
              <a:rPr lang="en-GB" dirty="0" err="1">
                <a:effectLst/>
                <a:latin typeface="Marr Sans" pitchFamily="2" charset="77"/>
              </a:rPr>
              <a:t>amet</a:t>
            </a:r>
            <a:r>
              <a:rPr lang="en-GB" dirty="0">
                <a:effectLst/>
                <a:latin typeface="Marr Sans" pitchFamily="2" charset="77"/>
              </a:rPr>
              <a:t>, </a:t>
            </a:r>
            <a:r>
              <a:rPr lang="en-GB" dirty="0" err="1">
                <a:effectLst/>
                <a:latin typeface="Marr Sans" pitchFamily="2" charset="77"/>
              </a:rPr>
              <a:t>conse</a:t>
            </a:r>
            <a:r>
              <a:rPr lang="en-GB" dirty="0">
                <a:effectLst/>
                <a:latin typeface="Marr Sans" pitchFamily="2" charset="77"/>
              </a:rPr>
              <a:t> </a:t>
            </a:r>
            <a:r>
              <a:rPr lang="en-GB" dirty="0" err="1">
                <a:effectLst/>
                <a:latin typeface="Marr Sans" pitchFamily="2" charset="77"/>
              </a:rPr>
              <a:t>ctetur</a:t>
            </a:r>
            <a:r>
              <a:rPr lang="en-GB" dirty="0">
                <a:effectLst/>
                <a:latin typeface="Marr Sans" pitchFamily="2" charset="77"/>
              </a:rPr>
              <a:t> </a:t>
            </a:r>
            <a:r>
              <a:rPr lang="en-GB" dirty="0" err="1">
                <a:effectLst/>
                <a:latin typeface="Marr Sans" pitchFamily="2" charset="77"/>
              </a:rPr>
              <a:t>adipiscing</a:t>
            </a:r>
            <a:r>
              <a:rPr lang="en-GB" dirty="0">
                <a:effectLst/>
                <a:latin typeface="Marr Sans" pitchFamily="2" charset="77"/>
              </a:rPr>
              <a:t> </a:t>
            </a:r>
            <a:r>
              <a:rPr lang="en-GB" dirty="0" err="1">
                <a:effectLst/>
                <a:latin typeface="Marr Sans" pitchFamily="2" charset="77"/>
              </a:rPr>
              <a:t>elit</a:t>
            </a:r>
            <a:r>
              <a:rPr lang="en-GB" dirty="0">
                <a:effectLst/>
                <a:latin typeface="Marr Sans" pitchFamily="2" charset="77"/>
              </a:rPr>
              <a:t>. </a:t>
            </a:r>
            <a:r>
              <a:rPr lang="en-GB" dirty="0" err="1">
                <a:effectLst/>
                <a:latin typeface="Marr Sans" pitchFamily="2" charset="77"/>
              </a:rPr>
              <a:t>Vestulum</a:t>
            </a:r>
            <a:r>
              <a:rPr lang="en-GB" dirty="0">
                <a:effectLst/>
                <a:latin typeface="Marr Sans" pitchFamily="2" charset="77"/>
              </a:rPr>
              <a:t> </a:t>
            </a:r>
            <a:r>
              <a:rPr lang="en-GB" dirty="0" err="1">
                <a:effectLst/>
                <a:latin typeface="Marr Sans" pitchFamily="2" charset="77"/>
              </a:rPr>
              <a:t>ultrices</a:t>
            </a:r>
            <a:r>
              <a:rPr lang="en-GB" dirty="0">
                <a:effectLst/>
                <a:latin typeface="Marr Sans" pitchFamily="2" charset="77"/>
              </a:rPr>
              <a:t> </a:t>
            </a:r>
            <a:r>
              <a:rPr lang="en-GB" dirty="0" err="1">
                <a:effectLst/>
                <a:latin typeface="Marr Sans" pitchFamily="2" charset="77"/>
              </a:rPr>
              <a:t>interdum</a:t>
            </a:r>
            <a:r>
              <a:rPr lang="en-GB" dirty="0">
                <a:effectLst/>
                <a:latin typeface="Marr Sans" pitchFamily="2" charset="77"/>
              </a:rPr>
              <a:t> </a:t>
            </a:r>
            <a:r>
              <a:rPr lang="en-GB" dirty="0" err="1">
                <a:effectLst/>
                <a:latin typeface="Marr Sans" pitchFamily="2" charset="77"/>
              </a:rPr>
              <a:t>pellentesque</a:t>
            </a:r>
            <a:r>
              <a:rPr lang="en-GB" dirty="0">
                <a:effectLst/>
                <a:latin typeface="Marr Sans" pitchFamily="2" charset="77"/>
              </a:rPr>
              <a:t>. </a:t>
            </a:r>
            <a:r>
              <a:rPr lang="en-GB" dirty="0" err="1">
                <a:effectLst/>
                <a:latin typeface="Marr Sans" pitchFamily="2" charset="77"/>
              </a:rPr>
              <a:t>Curabitur</a:t>
            </a:r>
            <a:r>
              <a:rPr lang="en-GB" dirty="0">
                <a:effectLst/>
                <a:latin typeface="Marr Sans" pitchFamily="2" charset="77"/>
              </a:rPr>
              <a:t> </a:t>
            </a:r>
            <a:r>
              <a:rPr lang="en-GB" dirty="0" err="1">
                <a:effectLst/>
                <a:latin typeface="Marr Sans" pitchFamily="2" charset="77"/>
              </a:rPr>
              <a:t>porttitor</a:t>
            </a:r>
            <a:r>
              <a:rPr lang="en-GB" dirty="0">
                <a:effectLst/>
                <a:latin typeface="Marr Sans" pitchFamily="2" charset="77"/>
              </a:rPr>
              <a:t> </a:t>
            </a:r>
            <a:r>
              <a:rPr lang="en-GB" dirty="0" err="1">
                <a:effectLst/>
                <a:latin typeface="Marr Sans" pitchFamily="2" charset="77"/>
              </a:rPr>
              <a:t>odio</a:t>
            </a:r>
            <a:r>
              <a:rPr lang="en-GB" dirty="0">
                <a:effectLst/>
                <a:latin typeface="Marr Sans" pitchFamily="2" charset="77"/>
              </a:rPr>
              <a:t> </a:t>
            </a:r>
            <a:r>
              <a:rPr lang="en-GB" dirty="0" err="1">
                <a:effectLst/>
                <a:latin typeface="Marr Sans" pitchFamily="2" charset="77"/>
              </a:rPr>
              <a:t>ut</a:t>
            </a:r>
            <a:r>
              <a:rPr lang="en-GB" dirty="0">
                <a:effectLst/>
                <a:latin typeface="Marr Sans" pitchFamily="2" charset="77"/>
              </a:rPr>
              <a:t> </a:t>
            </a:r>
            <a:r>
              <a:rPr lang="en-GB" dirty="0" err="1">
                <a:effectLst/>
                <a:latin typeface="Marr Sans" pitchFamily="2" charset="77"/>
              </a:rPr>
              <a:t>ipsu</a:t>
            </a:r>
            <a:r>
              <a:rPr lang="en-GB" dirty="0">
                <a:effectLst/>
                <a:latin typeface="Marr Sans" pitchFamily="2" charset="77"/>
              </a:rPr>
              <a:t> </a:t>
            </a:r>
            <a:r>
              <a:rPr lang="en-GB" dirty="0" err="1">
                <a:effectLst/>
                <a:latin typeface="Marr Sans" pitchFamily="2" charset="77"/>
              </a:rPr>
              <a:t>proin</a:t>
            </a:r>
            <a:r>
              <a:rPr lang="en-GB" dirty="0">
                <a:effectLst/>
                <a:latin typeface="Marr Sans" pitchFamily="2" charset="77"/>
              </a:rPr>
              <a:t> </a:t>
            </a:r>
            <a:r>
              <a:rPr lang="en-GB" dirty="0" err="1">
                <a:effectLst/>
                <a:latin typeface="Marr Sans" pitchFamily="2" charset="77"/>
              </a:rPr>
              <a:t>egestas</a:t>
            </a:r>
            <a:r>
              <a:rPr lang="en-GB" dirty="0">
                <a:effectLst/>
                <a:latin typeface="Marr Sans" pitchFamily="2" charset="77"/>
              </a:rPr>
              <a:t> </a:t>
            </a:r>
            <a:r>
              <a:rPr lang="en-GB" dirty="0" err="1">
                <a:effectLst/>
                <a:latin typeface="Marr Sans" pitchFamily="2" charset="77"/>
              </a:rPr>
              <a:t>lacus</a:t>
            </a:r>
            <a:r>
              <a:rPr lang="en-GB" dirty="0">
                <a:effectLst/>
                <a:latin typeface="Marr Sans" pitchFamily="2" charset="77"/>
              </a:rPr>
              <a:t> ore dui </a:t>
            </a:r>
            <a:r>
              <a:rPr lang="en-GB" dirty="0" err="1">
                <a:effectLst/>
                <a:latin typeface="Marr Sans" pitchFamily="2" charset="77"/>
              </a:rPr>
              <a:t>auctor</a:t>
            </a:r>
            <a:r>
              <a:rPr lang="en-GB" dirty="0">
                <a:effectLst/>
                <a:latin typeface="Marr Sans" pitchFamily="2" charset="77"/>
              </a:rPr>
              <a:t>, sit </a:t>
            </a:r>
            <a:r>
              <a:rPr lang="en-GB" dirty="0" err="1">
                <a:effectLst/>
                <a:latin typeface="Marr Sans" pitchFamily="2" charset="77"/>
              </a:rPr>
              <a:t>amet</a:t>
            </a:r>
            <a:r>
              <a:rPr lang="en-GB" dirty="0">
                <a:effectLst/>
                <a:latin typeface="Marr Sans" pitchFamily="2" charset="77"/>
              </a:rPr>
              <a:t> </a:t>
            </a:r>
            <a:r>
              <a:rPr lang="en-GB" dirty="0" err="1">
                <a:effectLst/>
                <a:latin typeface="Marr Sans" pitchFamily="2" charset="77"/>
              </a:rPr>
              <a:t>suscipit</a:t>
            </a:r>
            <a:r>
              <a:rPr lang="en-GB" dirty="0">
                <a:effectLst/>
                <a:latin typeface="Marr Sans" pitchFamily="2" charset="77"/>
              </a:rPr>
              <a:t> </a:t>
            </a:r>
            <a:r>
              <a:rPr lang="en-GB" dirty="0" err="1">
                <a:effectLst/>
                <a:latin typeface="Marr Sans" pitchFamily="2" charset="77"/>
              </a:rPr>
              <a:t>erat</a:t>
            </a:r>
            <a:r>
              <a:rPr lang="en-GB" dirty="0">
                <a:effectLst/>
                <a:latin typeface="Marr Sans" pitchFamily="2" charset="77"/>
              </a:rPr>
              <a:t> </a:t>
            </a:r>
            <a:r>
              <a:rPr lang="en-GB" dirty="0" err="1">
                <a:effectLst/>
                <a:latin typeface="Marr Sans" pitchFamily="2" charset="77"/>
              </a:rPr>
              <a:t>suscipit</a:t>
            </a:r>
            <a:r>
              <a:rPr lang="en-GB" dirty="0">
                <a:effectLst/>
                <a:latin typeface="Marr Sans" pitchFamily="2" charset="77"/>
              </a:rPr>
              <a:t> </a:t>
            </a:r>
            <a:r>
              <a:rPr lang="en-GB" dirty="0" err="1">
                <a:effectLst/>
                <a:latin typeface="Marr Sans" pitchFamily="2" charset="77"/>
              </a:rPr>
              <a:t>pellen</a:t>
            </a:r>
            <a:r>
              <a:rPr lang="en-GB" dirty="0">
                <a:effectLst/>
                <a:latin typeface="Marr Sans" pitchFamily="2" charset="77"/>
              </a:rPr>
              <a:t> </a:t>
            </a:r>
            <a:r>
              <a:rPr lang="en-GB" dirty="0" err="1">
                <a:effectLst/>
                <a:latin typeface="Marr Sans" pitchFamily="2" charset="77"/>
              </a:rPr>
              <a:t>tesque</a:t>
            </a:r>
            <a:r>
              <a:rPr lang="en-GB" dirty="0">
                <a:effectLst/>
                <a:latin typeface="Marr Sans" pitchFamily="2" charset="77"/>
              </a:rPr>
              <a:t>. </a:t>
            </a:r>
            <a:r>
              <a:rPr lang="en-GB" dirty="0" err="1">
                <a:effectLst/>
                <a:latin typeface="Marr Sans" pitchFamily="2" charset="77"/>
              </a:rPr>
              <a:t>Sed</a:t>
            </a:r>
            <a:r>
              <a:rPr lang="en-GB" dirty="0">
                <a:effectLst/>
                <a:latin typeface="Marr Sans" pitchFamily="2" charset="77"/>
              </a:rPr>
              <a:t> </a:t>
            </a:r>
            <a:r>
              <a:rPr lang="en-GB" dirty="0" err="1">
                <a:effectLst/>
                <a:latin typeface="Marr Sans" pitchFamily="2" charset="77"/>
              </a:rPr>
              <a:t>ullam</a:t>
            </a:r>
            <a:r>
              <a:rPr lang="en-GB" dirty="0">
                <a:effectLst/>
                <a:latin typeface="Marr Sans" pitchFamily="2" charset="77"/>
              </a:rPr>
              <a:t> </a:t>
            </a:r>
            <a:r>
              <a:rPr lang="en-GB" dirty="0" err="1">
                <a:effectLst/>
                <a:latin typeface="Marr Sans" pitchFamily="2" charset="77"/>
              </a:rPr>
              <a:t>corper</a:t>
            </a:r>
            <a:r>
              <a:rPr lang="en-GB" dirty="0">
                <a:effectLst/>
                <a:latin typeface="Marr Sans" pitchFamily="2" charset="77"/>
              </a:rPr>
              <a:t> </a:t>
            </a:r>
            <a:r>
              <a:rPr lang="en-GB" dirty="0" err="1">
                <a:effectLst/>
                <a:latin typeface="Marr Sans" pitchFamily="2" charset="77"/>
              </a:rPr>
              <a:t>diam</a:t>
            </a:r>
            <a:r>
              <a:rPr lang="en-GB" dirty="0">
                <a:effectLst/>
                <a:latin typeface="Marr Sans" pitchFamily="2" charset="77"/>
              </a:rPr>
              <a:t> </a:t>
            </a:r>
            <a:r>
              <a:rPr lang="en-GB" dirty="0" err="1">
                <a:effectLst/>
                <a:latin typeface="Marr Sans" pitchFamily="2" charset="77"/>
              </a:rPr>
              <a:t>condim</a:t>
            </a:r>
            <a:r>
              <a:rPr lang="en-GB" dirty="0">
                <a:effectLst/>
                <a:latin typeface="Marr Sans" pitchFamily="2" charset="77"/>
              </a:rPr>
              <a:t> </a:t>
            </a:r>
            <a:r>
              <a:rPr lang="en-GB" dirty="0" err="1">
                <a:effectLst/>
                <a:latin typeface="Marr Sans" pitchFamily="2" charset="77"/>
              </a:rPr>
              <a:t>entum</a:t>
            </a:r>
            <a:r>
              <a:rPr lang="en-GB" dirty="0">
                <a:effectLst/>
                <a:latin typeface="Marr Sans" pitchFamily="2" charset="77"/>
              </a:rPr>
              <a:t> </a:t>
            </a:r>
            <a:r>
              <a:rPr lang="en-GB" dirty="0" err="1">
                <a:effectLst/>
                <a:latin typeface="Marr Sans" pitchFamily="2" charset="77"/>
              </a:rPr>
              <a:t>metus</a:t>
            </a:r>
            <a:r>
              <a:rPr lang="en-GB" dirty="0">
                <a:effectLst/>
                <a:latin typeface="Marr Sans" pitchFamily="2" charset="77"/>
              </a:rPr>
              <a:t> </a:t>
            </a:r>
            <a:r>
              <a:rPr lang="en-GB" dirty="0" err="1">
                <a:effectLst/>
                <a:latin typeface="Marr Sans" pitchFamily="2" charset="77"/>
              </a:rPr>
              <a:t>congue</a:t>
            </a:r>
            <a:r>
              <a:rPr lang="en-GB" dirty="0">
                <a:effectLst/>
                <a:latin typeface="Marr Sans" pitchFamily="2" charset="77"/>
              </a:rPr>
              <a:t> </a:t>
            </a:r>
            <a:r>
              <a:rPr lang="en-GB" dirty="0" err="1">
                <a:effectLst/>
                <a:latin typeface="Marr Sans" pitchFamily="2" charset="77"/>
              </a:rPr>
              <a:t>tristique</a:t>
            </a:r>
            <a:r>
              <a:rPr lang="en-GB" dirty="0">
                <a:effectLst/>
                <a:latin typeface="Marr Sans" pitchFamily="2" charset="77"/>
              </a:rPr>
              <a:t>.</a:t>
            </a:r>
          </a:p>
        </p:txBody>
      </p:sp>
      <p:sp>
        <p:nvSpPr>
          <p:cNvPr id="28" name="Text Placeholder 27">
            <a:extLst>
              <a:ext uri="{FF2B5EF4-FFF2-40B4-BE49-F238E27FC236}">
                <a16:creationId xmlns:a16="http://schemas.microsoft.com/office/drawing/2014/main" id="{CF368388-F70C-A642-840C-A76793F0F2A1}"/>
              </a:ext>
            </a:extLst>
          </p:cNvPr>
          <p:cNvSpPr>
            <a:spLocks noGrp="1"/>
          </p:cNvSpPr>
          <p:nvPr>
            <p:ph type="body" sz="quarter" idx="15" hasCustomPrompt="1"/>
          </p:nvPr>
        </p:nvSpPr>
        <p:spPr>
          <a:xfrm>
            <a:off x="227028" y="990001"/>
            <a:ext cx="4709361" cy="592186"/>
          </a:xfrm>
          <a:prstGeom prst="rect">
            <a:avLst/>
          </a:prstGeom>
        </p:spPr>
        <p:txBody>
          <a:bodyPr lIns="0" tIns="0" rIns="0" bIns="0">
            <a:noAutofit/>
          </a:bodyPr>
          <a:lstStyle>
            <a:lvl1pPr marL="0" indent="0">
              <a:buFontTx/>
              <a:buNone/>
              <a:defRPr sz="3750" b="1" i="0" baseline="0">
                <a:solidFill>
                  <a:schemeClr val="tx1"/>
                </a:solidFill>
                <a:latin typeface="Marr Sans" pitchFamily="2" charset="77"/>
              </a:defRPr>
            </a:lvl1pPr>
            <a:lvl2pPr marL="457177" indent="0">
              <a:buFontTx/>
              <a:buNone/>
              <a:defRPr b="1" i="0" baseline="0">
                <a:solidFill>
                  <a:schemeClr val="bg1"/>
                </a:solidFill>
                <a:latin typeface="Marr Sans" pitchFamily="2" charset="77"/>
              </a:defRPr>
            </a:lvl2pPr>
            <a:lvl3pPr marL="914355" indent="0">
              <a:buFontTx/>
              <a:buNone/>
              <a:defRPr b="1" i="0" baseline="0">
                <a:solidFill>
                  <a:schemeClr val="bg1"/>
                </a:solidFill>
                <a:latin typeface="Marr Sans" pitchFamily="2" charset="77"/>
              </a:defRPr>
            </a:lvl3pPr>
            <a:lvl4pPr marL="1371532" indent="0">
              <a:buFontTx/>
              <a:buNone/>
              <a:defRPr b="1" i="0" baseline="0">
                <a:solidFill>
                  <a:schemeClr val="bg1"/>
                </a:solidFill>
                <a:latin typeface="Marr Sans" pitchFamily="2" charset="77"/>
              </a:defRPr>
            </a:lvl4pPr>
            <a:lvl5pPr marL="1828709" indent="0">
              <a:buFontTx/>
              <a:buNone/>
              <a:defRPr b="1" i="0" baseline="0">
                <a:solidFill>
                  <a:schemeClr val="bg1"/>
                </a:solidFill>
                <a:latin typeface="Marr Sans" pitchFamily="2" charset="77"/>
              </a:defRPr>
            </a:lvl5pPr>
          </a:lstStyle>
          <a:p>
            <a:pPr lvl="0"/>
            <a:r>
              <a:rPr lang="en-US" dirty="0"/>
              <a:t>Slide title</a:t>
            </a:r>
          </a:p>
        </p:txBody>
      </p:sp>
      <p:sp>
        <p:nvSpPr>
          <p:cNvPr id="32" name="Date Placeholder 31">
            <a:extLst>
              <a:ext uri="{FF2B5EF4-FFF2-40B4-BE49-F238E27FC236}">
                <a16:creationId xmlns:a16="http://schemas.microsoft.com/office/drawing/2014/main" id="{CC80FC93-EDF6-124F-A6A4-1FEAF9539617}"/>
              </a:ext>
            </a:extLst>
          </p:cNvPr>
          <p:cNvSpPr>
            <a:spLocks noGrp="1"/>
          </p:cNvSpPr>
          <p:nvPr>
            <p:ph type="dt" sz="half" idx="16"/>
          </p:nvPr>
        </p:nvSpPr>
        <p:spPr>
          <a:xfrm>
            <a:off x="1332560" y="225690"/>
            <a:ext cx="2743200" cy="365125"/>
          </a:xfrm>
          <a:prstGeom prst="rect">
            <a:avLst/>
          </a:prstGeom>
        </p:spPr>
        <p:txBody>
          <a:bodyPr lIns="0" tIns="0" rIns="0" bIns="0" anchor="t" anchorCtr="0"/>
          <a:lstStyle>
            <a:lvl1pPr>
              <a:defRPr sz="600" baseline="0">
                <a:solidFill>
                  <a:schemeClr val="tx1"/>
                </a:solidFill>
                <a:latin typeface="Marr Sans" pitchFamily="2" charset="77"/>
              </a:defRPr>
            </a:lvl1pPr>
          </a:lstStyle>
          <a:p>
            <a:fld id="{D02A990E-F69E-CE48-973D-8969E3B906E1}" type="datetime1">
              <a:rPr lang="en-GB" smtClean="0"/>
              <a:pPr/>
              <a:t>08/06/2021</a:t>
            </a:fld>
            <a:endParaRPr lang="en-US" dirty="0"/>
          </a:p>
        </p:txBody>
      </p:sp>
      <p:sp>
        <p:nvSpPr>
          <p:cNvPr id="34" name="Slide Number Placeholder 33">
            <a:extLst>
              <a:ext uri="{FF2B5EF4-FFF2-40B4-BE49-F238E27FC236}">
                <a16:creationId xmlns:a16="http://schemas.microsoft.com/office/drawing/2014/main" id="{57D0934B-C681-AE4E-9286-1267A311DF7F}"/>
              </a:ext>
            </a:extLst>
          </p:cNvPr>
          <p:cNvSpPr>
            <a:spLocks noGrp="1"/>
          </p:cNvSpPr>
          <p:nvPr>
            <p:ph type="sldNum" sz="quarter" idx="18"/>
          </p:nvPr>
        </p:nvSpPr>
        <p:spPr>
          <a:xfrm>
            <a:off x="9203515" y="225690"/>
            <a:ext cx="2743200" cy="365125"/>
          </a:xfrm>
          <a:prstGeom prst="rect">
            <a:avLst/>
          </a:prstGeom>
        </p:spPr>
        <p:txBody>
          <a:bodyPr lIns="0" tIns="0" rIns="0" bIns="0" anchor="t" anchorCtr="0"/>
          <a:lstStyle>
            <a:lvl1pPr algn="r">
              <a:defRPr sz="600" baseline="0">
                <a:solidFill>
                  <a:schemeClr val="tx1"/>
                </a:solidFill>
                <a:latin typeface="Marr Sans" pitchFamily="2" charset="77"/>
              </a:defRPr>
            </a:lvl1pPr>
          </a:lstStyle>
          <a:p>
            <a:fld id="{BA154773-FE6C-894E-8862-CB34C699DBD7}" type="slidenum">
              <a:rPr lang="en-US" smtClean="0"/>
              <a:pPr/>
              <a:t>‹#›</a:t>
            </a:fld>
            <a:endParaRPr lang="en-US" dirty="0"/>
          </a:p>
        </p:txBody>
      </p:sp>
      <p:pic>
        <p:nvPicPr>
          <p:cNvPr id="3" name="Picture 2">
            <a:extLst>
              <a:ext uri="{FF2B5EF4-FFF2-40B4-BE49-F238E27FC236}">
                <a16:creationId xmlns:a16="http://schemas.microsoft.com/office/drawing/2014/main" id="{4930C4E6-035C-024F-90DA-CAC6D3E5B673}"/>
              </a:ext>
            </a:extLst>
          </p:cNvPr>
          <p:cNvPicPr>
            <a:picLocks noChangeAspect="1"/>
          </p:cNvPicPr>
          <p:nvPr userDrawn="1"/>
        </p:nvPicPr>
        <p:blipFill>
          <a:blip r:embed="rId2"/>
          <a:stretch>
            <a:fillRect/>
          </a:stretch>
        </p:blipFill>
        <p:spPr>
          <a:xfrm>
            <a:off x="0" y="6078600"/>
            <a:ext cx="1695560" cy="762000"/>
          </a:xfrm>
          <a:prstGeom prst="rect">
            <a:avLst/>
          </a:prstGeom>
        </p:spPr>
      </p:pic>
      <p:sp>
        <p:nvSpPr>
          <p:cNvPr id="9" name="Text Placeholder 8">
            <a:extLst>
              <a:ext uri="{FF2B5EF4-FFF2-40B4-BE49-F238E27FC236}">
                <a16:creationId xmlns:a16="http://schemas.microsoft.com/office/drawing/2014/main" id="{F92CDE41-73C1-F14F-A501-C86D367C69B4}"/>
              </a:ext>
            </a:extLst>
          </p:cNvPr>
          <p:cNvSpPr>
            <a:spLocks noGrp="1"/>
          </p:cNvSpPr>
          <p:nvPr>
            <p:ph type="body" sz="quarter" idx="20" hasCustomPrompt="1"/>
          </p:nvPr>
        </p:nvSpPr>
        <p:spPr>
          <a:xfrm>
            <a:off x="5051754" y="1746000"/>
            <a:ext cx="6894961" cy="592186"/>
          </a:xfrm>
          <a:prstGeom prst="rect">
            <a:avLst/>
          </a:prstGeom>
        </p:spPr>
        <p:txBody>
          <a:bodyPr lIns="0" tIns="0" rIns="0" bIns="0">
            <a:normAutofit/>
          </a:bodyPr>
          <a:lstStyle>
            <a:lvl1pPr marL="0" indent="0">
              <a:lnSpc>
                <a:spcPct val="100000"/>
              </a:lnSpc>
              <a:spcBef>
                <a:spcPts val="0"/>
              </a:spcBef>
              <a:buFontTx/>
              <a:buNone/>
              <a:tabLst/>
              <a:defRPr sz="1500" u="sng" baseline="0">
                <a:uFill>
                  <a:solidFill>
                    <a:schemeClr val="tx1"/>
                  </a:solidFill>
                </a:uFill>
                <a:latin typeface="Marr Sans" pitchFamily="2" charset="77"/>
              </a:defRPr>
            </a:lvl1pPr>
          </a:lstStyle>
          <a:p>
            <a:pPr lvl="0"/>
            <a:r>
              <a:rPr lang="en-US" dirty="0"/>
              <a:t>Table title</a:t>
            </a:r>
          </a:p>
        </p:txBody>
      </p:sp>
      <p:sp>
        <p:nvSpPr>
          <p:cNvPr id="4" name="Table Placeholder 3">
            <a:extLst>
              <a:ext uri="{FF2B5EF4-FFF2-40B4-BE49-F238E27FC236}">
                <a16:creationId xmlns:a16="http://schemas.microsoft.com/office/drawing/2014/main" id="{B1BA7452-F3D9-D040-8A94-DBF890339B02}"/>
              </a:ext>
            </a:extLst>
          </p:cNvPr>
          <p:cNvSpPr>
            <a:spLocks noGrp="1"/>
          </p:cNvSpPr>
          <p:nvPr>
            <p:ph type="tbl" sz="quarter" idx="21"/>
          </p:nvPr>
        </p:nvSpPr>
        <p:spPr>
          <a:xfrm>
            <a:off x="5051754" y="2159000"/>
            <a:ext cx="6894961" cy="4060032"/>
          </a:xfrm>
          <a:prstGeom prst="rect">
            <a:avLst/>
          </a:prstGeom>
        </p:spPr>
        <p:txBody>
          <a:bodyPr anchor="ctr"/>
          <a:lstStyle>
            <a:lvl1pPr marL="0" indent="0" algn="ctr">
              <a:buFontTx/>
              <a:buNone/>
              <a:defRPr>
                <a:latin typeface="Marr Sans" pitchFamily="2" charset="77"/>
              </a:defRPr>
            </a:lvl1pPr>
          </a:lstStyle>
          <a:p>
            <a:r>
              <a:rPr lang="en-US"/>
              <a:t>Click icon to add table</a:t>
            </a:r>
            <a:endParaRPr lang="en-US" dirty="0"/>
          </a:p>
        </p:txBody>
      </p:sp>
    </p:spTree>
    <p:extLst>
      <p:ext uri="{BB962C8B-B14F-4D97-AF65-F5344CB8AC3E}">
        <p14:creationId xmlns:p14="http://schemas.microsoft.com/office/powerpoint/2010/main" val="952196177"/>
      </p:ext>
    </p:extLst>
  </p:cSld>
  <p:clrMapOvr>
    <a:masterClrMapping/>
  </p:clrMapOvr>
  <p:extLst>
    <p:ext uri="{DCECCB84-F9BA-43D5-87BE-67443E8EF086}">
      <p15:sldGuideLst xmlns:p15="http://schemas.microsoft.com/office/powerpoint/2012/main">
        <p15:guide id="1" orient="horz" pos="4320">
          <p15:clr>
            <a:srgbClr val="FBAE40"/>
          </p15:clr>
        </p15:guide>
        <p15:guide id="2" pos="6364">
          <p15:clr>
            <a:srgbClr val="FBAE40"/>
          </p15:clr>
        </p15:guide>
        <p15:guide id="3" pos="286">
          <p15:clr>
            <a:srgbClr val="FBAE40"/>
          </p15:clr>
        </p15:guide>
        <p15:guide id="4" pos="15050">
          <p15:clr>
            <a:srgbClr val="FBAE40"/>
          </p15:clr>
        </p15:guide>
        <p15:guide id="5" orient="horz" pos="283">
          <p15:clr>
            <a:srgbClr val="FBAE40"/>
          </p15:clr>
        </p15:guide>
        <p15:guide id="6" orient="horz" pos="7835">
          <p15:clr>
            <a:srgbClr val="FBAE40"/>
          </p15:clr>
        </p15:guide>
        <p15:guide id="9" orient="horz" pos="21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74259F-045B-2447-A801-2993F1341766}"/>
              </a:ext>
            </a:extLst>
          </p:cNvPr>
          <p:cNvPicPr>
            <a:picLocks noChangeAspect="1"/>
          </p:cNvPicPr>
          <p:nvPr userDrawn="1"/>
        </p:nvPicPr>
        <p:blipFill>
          <a:blip r:embed="rId2"/>
          <a:stretch>
            <a:fillRect/>
          </a:stretch>
        </p:blipFill>
        <p:spPr>
          <a:xfrm>
            <a:off x="0" y="223"/>
            <a:ext cx="12192000" cy="6857554"/>
          </a:xfrm>
          <a:prstGeom prst="rect">
            <a:avLst/>
          </a:prstGeom>
        </p:spPr>
      </p:pic>
    </p:spTree>
    <p:extLst>
      <p:ext uri="{BB962C8B-B14F-4D97-AF65-F5344CB8AC3E}">
        <p14:creationId xmlns:p14="http://schemas.microsoft.com/office/powerpoint/2010/main" val="3862172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35AA-C71B-44F5-B3BE-1CF289AB77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8DFA51-ED6F-4815-ABC8-D80F34D45A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6DFBAC-6BFD-47D9-BA5A-861C832F52BA}"/>
              </a:ext>
            </a:extLst>
          </p:cNvPr>
          <p:cNvSpPr>
            <a:spLocks noGrp="1"/>
          </p:cNvSpPr>
          <p:nvPr>
            <p:ph type="dt" sz="half" idx="10"/>
          </p:nvPr>
        </p:nvSpPr>
        <p:spPr/>
        <p:txBody>
          <a:bodyPr/>
          <a:lstStyle/>
          <a:p>
            <a:fld id="{B61294FE-4553-42D4-9969-D71FBF75A7BD}" type="datetimeFigureOut">
              <a:rPr lang="en-GB" smtClean="0"/>
              <a:t>08/06/2021</a:t>
            </a:fld>
            <a:endParaRPr lang="en-GB"/>
          </a:p>
        </p:txBody>
      </p:sp>
      <p:sp>
        <p:nvSpPr>
          <p:cNvPr id="5" name="Footer Placeholder 4">
            <a:extLst>
              <a:ext uri="{FF2B5EF4-FFF2-40B4-BE49-F238E27FC236}">
                <a16:creationId xmlns:a16="http://schemas.microsoft.com/office/drawing/2014/main" id="{8064552E-E0FA-4874-9314-C46B696070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1E8A62-D350-4002-BB5F-FB566E3185B4}"/>
              </a:ext>
            </a:extLst>
          </p:cNvPr>
          <p:cNvSpPr>
            <a:spLocks noGrp="1"/>
          </p:cNvSpPr>
          <p:nvPr>
            <p:ph type="sldNum" sz="quarter" idx="12"/>
          </p:nvPr>
        </p:nvSpPr>
        <p:spPr/>
        <p:txBody>
          <a:bodyPr/>
          <a:lstStyle/>
          <a:p>
            <a:fld id="{E4834B90-9875-4679-A9F9-73ABB4770378}" type="slidenum">
              <a:rPr lang="en-GB" smtClean="0"/>
              <a:t>‹#›</a:t>
            </a:fld>
            <a:endParaRPr lang="en-GB"/>
          </a:p>
        </p:txBody>
      </p:sp>
    </p:spTree>
    <p:extLst>
      <p:ext uri="{BB962C8B-B14F-4D97-AF65-F5344CB8AC3E}">
        <p14:creationId xmlns:p14="http://schemas.microsoft.com/office/powerpoint/2010/main" val="1228663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1" cy="76174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52349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2220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37173" y="874379"/>
            <a:ext cx="10917654" cy="346453"/>
          </a:xfrm>
        </p:spPr>
        <p:txBody>
          <a:bodyPr lIns="0" tIns="0" rIns="0" bIns="0"/>
          <a:lstStyle>
            <a:lvl1pPr>
              <a:defRPr sz="2251" b="0" i="0">
                <a:solidFill>
                  <a:srgbClr val="00CCCC"/>
                </a:solidFill>
                <a:latin typeface="Founders Grotesk Light"/>
                <a:cs typeface="Founders Grotesk Light"/>
              </a:defRPr>
            </a:lvl1pPr>
          </a:lstStyle>
          <a:p>
            <a:endParaRPr/>
          </a:p>
        </p:txBody>
      </p:sp>
      <p:sp>
        <p:nvSpPr>
          <p:cNvPr id="3" name="Holder 3"/>
          <p:cNvSpPr>
            <a:spLocks noGrp="1"/>
          </p:cNvSpPr>
          <p:nvPr>
            <p:ph type="body" idx="1"/>
          </p:nvPr>
        </p:nvSpPr>
        <p:spPr>
          <a:xfrm>
            <a:off x="2351860" y="2190463"/>
            <a:ext cx="7488281" cy="692935"/>
          </a:xfrm>
        </p:spPr>
        <p:txBody>
          <a:bodyPr lIns="0" tIns="0" rIns="0" bIns="0"/>
          <a:lstStyle>
            <a:lvl1pPr>
              <a:defRPr sz="4502" b="0" i="0">
                <a:solidFill>
                  <a:schemeClr val="bg1"/>
                </a:solidFill>
                <a:latin typeface="Founders Grotesk Light"/>
                <a:cs typeface="Founders Grotesk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9404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37173" y="874379"/>
            <a:ext cx="10917654" cy="346453"/>
          </a:xfrm>
        </p:spPr>
        <p:txBody>
          <a:bodyPr lIns="0" tIns="0" rIns="0" bIns="0"/>
          <a:lstStyle>
            <a:lvl1pPr>
              <a:defRPr sz="2251" b="0" i="0">
                <a:solidFill>
                  <a:srgbClr val="00CCCC"/>
                </a:solidFill>
                <a:latin typeface="Founders Grotesk Light"/>
                <a:cs typeface="Founders Grotesk Light"/>
              </a:defRPr>
            </a:lvl1pPr>
          </a:lstStyle>
          <a:p>
            <a:endParaRPr/>
          </a:p>
        </p:txBody>
      </p:sp>
      <p:sp>
        <p:nvSpPr>
          <p:cNvPr id="3" name="Holder 3"/>
          <p:cNvSpPr>
            <a:spLocks noGrp="1"/>
          </p:cNvSpPr>
          <p:nvPr>
            <p:ph sz="half" idx="2"/>
          </p:nvPr>
        </p:nvSpPr>
        <p:spPr>
          <a:xfrm>
            <a:off x="609600" y="1577340"/>
            <a:ext cx="5303520" cy="152349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152349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0180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37173" y="874379"/>
            <a:ext cx="10917654" cy="346453"/>
          </a:xfrm>
        </p:spPr>
        <p:txBody>
          <a:bodyPr lIns="0" tIns="0" rIns="0" bIns="0"/>
          <a:lstStyle>
            <a:lvl1pPr>
              <a:defRPr sz="2251" b="0" i="0">
                <a:solidFill>
                  <a:srgbClr val="00CCCC"/>
                </a:solidFill>
                <a:latin typeface="Founders Grotesk Light"/>
                <a:cs typeface="Founders Grotesk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85983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37275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07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A0CE-D828-2448-8918-CD99BC84B3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4970AC4-E5F5-3346-820B-0EFD40AE7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F3B53B7-6ADB-EE43-A520-E88A4C2E63F9}"/>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5" name="Footer Placeholder 4">
            <a:extLst>
              <a:ext uri="{FF2B5EF4-FFF2-40B4-BE49-F238E27FC236}">
                <a16:creationId xmlns:a16="http://schemas.microsoft.com/office/drawing/2014/main" id="{62FA604D-A39D-EE46-878C-6CD93D922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42E2F-99B7-3D42-9BFD-5E86793F517E}"/>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120652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rst Slide V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846413-8B6A-2C4F-8F99-2FD098157078}"/>
              </a:ext>
            </a:extLst>
          </p:cNvPr>
          <p:cNvPicPr>
            <a:picLocks noChangeAspect="1"/>
          </p:cNvPicPr>
          <p:nvPr userDrawn="1"/>
        </p:nvPicPr>
        <p:blipFill>
          <a:blip r:embed="rId2"/>
          <a:stretch>
            <a:fillRect/>
          </a:stretch>
        </p:blipFill>
        <p:spPr>
          <a:xfrm>
            <a:off x="0" y="223"/>
            <a:ext cx="12192000" cy="6857554"/>
          </a:xfrm>
          <a:prstGeom prst="rect">
            <a:avLst/>
          </a:prstGeom>
        </p:spPr>
      </p:pic>
    </p:spTree>
    <p:extLst>
      <p:ext uri="{BB962C8B-B14F-4D97-AF65-F5344CB8AC3E}">
        <p14:creationId xmlns:p14="http://schemas.microsoft.com/office/powerpoint/2010/main" val="72014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36CEC-F800-2F48-86F4-881D3F048A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87D089-B884-C649-A840-59374411E3B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80B9C3-41F0-7A41-9498-9753A03A6DC7}"/>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5" name="Footer Placeholder 4">
            <a:extLst>
              <a:ext uri="{FF2B5EF4-FFF2-40B4-BE49-F238E27FC236}">
                <a16:creationId xmlns:a16="http://schemas.microsoft.com/office/drawing/2014/main" id="{56B13137-961B-7A49-A6CA-69BC811C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5B92F-D2F5-4942-B237-DBF26E596D3B}"/>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380192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B60C-EF66-1740-AADA-1B361FA5570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B4509AE-FA58-4B43-8C0D-D1956FDA74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4283E0-B4C4-7E4C-A8D0-12CD4B5541D0}"/>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5" name="Footer Placeholder 4">
            <a:extLst>
              <a:ext uri="{FF2B5EF4-FFF2-40B4-BE49-F238E27FC236}">
                <a16:creationId xmlns:a16="http://schemas.microsoft.com/office/drawing/2014/main" id="{48F02A05-51EC-4D4B-A58F-FFA8678B1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BEE11-5A63-C64E-9B22-45BBC76CF44C}"/>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785728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C855-4FC7-734B-A568-ECFA009FC4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9A3AF6-0810-EC49-B592-C9F59DBA388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4F71CED-54AD-5B4F-A1EB-CF580CA6D62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D9CC020-C4CD-1448-946F-2641C980C090}"/>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6" name="Footer Placeholder 5">
            <a:extLst>
              <a:ext uri="{FF2B5EF4-FFF2-40B4-BE49-F238E27FC236}">
                <a16:creationId xmlns:a16="http://schemas.microsoft.com/office/drawing/2014/main" id="{76C57CE4-2DB1-9548-9C28-F43875642D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2C382B-F592-5F49-969B-E9CC79963676}"/>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628721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3B20D-B7FB-0548-8AA1-D9042628E56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35D9AA0-81D5-824E-95E5-EE91483DE9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CDE256-7D0C-3D4C-AE4C-3FF3D66875B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39D912-8803-874C-BF23-298391512D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2101A51-6C10-494C-99E0-F4999E18F2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5E0235-DBF3-BE4E-827C-24B0C67B4957}"/>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8" name="Footer Placeholder 7">
            <a:extLst>
              <a:ext uri="{FF2B5EF4-FFF2-40B4-BE49-F238E27FC236}">
                <a16:creationId xmlns:a16="http://schemas.microsoft.com/office/drawing/2014/main" id="{A6340EC8-A79C-FD4E-8061-7BF72069C7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63C21-CFDE-AE43-BCF1-02541627D458}"/>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106386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2D90-D66F-ED4C-B0E0-4C0707985E2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5CEC85A-39A9-C349-A508-73B60C6E2648}"/>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4" name="Footer Placeholder 3">
            <a:extLst>
              <a:ext uri="{FF2B5EF4-FFF2-40B4-BE49-F238E27FC236}">
                <a16:creationId xmlns:a16="http://schemas.microsoft.com/office/drawing/2014/main" id="{74125413-132B-1F46-BA7E-1FA217F57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8B7EF7-FC88-B046-8E6D-8F3AC5A10737}"/>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946280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A47DF-F67C-104D-B44D-EACE4AA41880}"/>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3" name="Footer Placeholder 2">
            <a:extLst>
              <a:ext uri="{FF2B5EF4-FFF2-40B4-BE49-F238E27FC236}">
                <a16:creationId xmlns:a16="http://schemas.microsoft.com/office/drawing/2014/main" id="{1971942F-C6E5-CF4B-ACC4-17DA23797E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13429D-1256-BE4A-B6C9-F73C87027542}"/>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692779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16E6-5B39-EA48-B819-EFE9F7F8578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D411C4B-F2CB-7244-9F40-01B93109C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2F95ECB-854A-0641-BDEE-72D78F753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833BB8-A1EF-B64B-B36E-D6E6ADF13FB3}"/>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6" name="Footer Placeholder 5">
            <a:extLst>
              <a:ext uri="{FF2B5EF4-FFF2-40B4-BE49-F238E27FC236}">
                <a16:creationId xmlns:a16="http://schemas.microsoft.com/office/drawing/2014/main" id="{8A071F89-0E08-6C4F-A9A8-FF6AE6BAD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DAD0F-7A58-6042-ADB5-63BB8D309015}"/>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401153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44DC2-DB5C-094E-BCB2-A41901E2A5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F4F5745-590C-244B-9026-1C0095F0B1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9C0136-C652-754B-BFDC-AA8786459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73B6BF-FA4B-0C49-A6B1-0CEAEEFB16C9}"/>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6" name="Footer Placeholder 5">
            <a:extLst>
              <a:ext uri="{FF2B5EF4-FFF2-40B4-BE49-F238E27FC236}">
                <a16:creationId xmlns:a16="http://schemas.microsoft.com/office/drawing/2014/main" id="{F603E36C-0F8E-3046-8289-EB431AE38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3E9990-EDC3-7E4F-B15C-B2B6EAFC3D0F}"/>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687044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D85D0-BA5A-4B48-87A2-1775E484DB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990169-1B1B-4747-AEA2-37AA4C5997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710D11-B7C7-DB4A-859D-C83860894DCD}"/>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5" name="Footer Placeholder 4">
            <a:extLst>
              <a:ext uri="{FF2B5EF4-FFF2-40B4-BE49-F238E27FC236}">
                <a16:creationId xmlns:a16="http://schemas.microsoft.com/office/drawing/2014/main" id="{5C31D60F-ACE5-6447-8208-8B4C33321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9B2E4-F8C9-9B42-B3AB-6954E1D21FBF}"/>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2547809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E84F7C-2A63-B648-A6B9-F1C8524BDB2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A902B09-FB38-644E-A05B-A6B8C87CD6C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D5F34F-3A35-FF43-9E34-4CCC1D2E834A}"/>
              </a:ext>
            </a:extLst>
          </p:cNvPr>
          <p:cNvSpPr>
            <a:spLocks noGrp="1"/>
          </p:cNvSpPr>
          <p:nvPr>
            <p:ph type="dt" sz="half" idx="10"/>
          </p:nvPr>
        </p:nvSpPr>
        <p:spPr/>
        <p:txBody>
          <a:bodyPr/>
          <a:lstStyle/>
          <a:p>
            <a:fld id="{F1DDDE46-8427-BD44-B2F8-E21243371CFF}" type="datetimeFigureOut">
              <a:rPr lang="en-US" smtClean="0"/>
              <a:t>6/8/2021</a:t>
            </a:fld>
            <a:endParaRPr lang="en-US"/>
          </a:p>
        </p:txBody>
      </p:sp>
      <p:sp>
        <p:nvSpPr>
          <p:cNvPr id="5" name="Footer Placeholder 4">
            <a:extLst>
              <a:ext uri="{FF2B5EF4-FFF2-40B4-BE49-F238E27FC236}">
                <a16:creationId xmlns:a16="http://schemas.microsoft.com/office/drawing/2014/main" id="{FC05629E-6FF4-C945-9511-1D22BDCDD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64D78-9916-5A4F-B817-8C1AA27A77AF}"/>
              </a:ext>
            </a:extLst>
          </p:cNvPr>
          <p:cNvSpPr>
            <a:spLocks noGrp="1"/>
          </p:cNvSpPr>
          <p:nvPr>
            <p:ph type="sldNum" sz="quarter" idx="12"/>
          </p:nvPr>
        </p:nvSpPr>
        <p:spPr/>
        <p:txBody>
          <a:bodyPr/>
          <a:lstStyle/>
          <a:p>
            <a:fld id="{F369452F-B4B9-8942-882F-AD9F773159F6}" type="slidenum">
              <a:rPr lang="en-US" smtClean="0"/>
              <a:t>‹#›</a:t>
            </a:fld>
            <a:endParaRPr lang="en-US"/>
          </a:p>
        </p:txBody>
      </p:sp>
    </p:spTree>
    <p:extLst>
      <p:ext uri="{BB962C8B-B14F-4D97-AF65-F5344CB8AC3E}">
        <p14:creationId xmlns:p14="http://schemas.microsoft.com/office/powerpoint/2010/main" val="1069614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359CEC2-9592-6949-8A8E-09A775C37FA0}"/>
              </a:ext>
            </a:extLst>
          </p:cNvPr>
          <p:cNvSpPr>
            <a:spLocks noGrp="1"/>
          </p:cNvSpPr>
          <p:nvPr>
            <p:ph type="body" sz="quarter" idx="13" hasCustomPrompt="1"/>
          </p:nvPr>
        </p:nvSpPr>
        <p:spPr>
          <a:xfrm>
            <a:off x="228616" y="228600"/>
            <a:ext cx="988283" cy="361157"/>
          </a:xfrm>
          <a:prstGeom prst="rect">
            <a:avLst/>
          </a:prstGeom>
        </p:spPr>
        <p:txBody>
          <a:bodyPr lIns="0" tIns="0" rIns="0" bIns="0">
            <a:noAutofit/>
          </a:bodyPr>
          <a:lstStyle>
            <a:lvl1pPr marL="0" indent="0">
              <a:buFontTx/>
              <a:buNone/>
              <a:defRPr sz="600" baseline="0">
                <a:solidFill>
                  <a:schemeClr val="bg1"/>
                </a:solidFill>
                <a:latin typeface="Marr Sans" pitchFamily="2" charset="77"/>
              </a:defRPr>
            </a:lvl1pPr>
            <a:lvl2pPr marL="457177" indent="0">
              <a:buFontTx/>
              <a:buNone/>
              <a:defRPr sz="600" baseline="0">
                <a:solidFill>
                  <a:schemeClr val="bg1"/>
                </a:solidFill>
                <a:latin typeface="Marr Sans" pitchFamily="2" charset="77"/>
              </a:defRPr>
            </a:lvl2pPr>
            <a:lvl3pPr marL="914355" indent="0">
              <a:buFontTx/>
              <a:buNone/>
              <a:defRPr sz="600" baseline="0">
                <a:solidFill>
                  <a:schemeClr val="bg1"/>
                </a:solidFill>
                <a:latin typeface="Marr Sans" pitchFamily="2" charset="77"/>
              </a:defRPr>
            </a:lvl3pPr>
            <a:lvl4pPr marL="1371532" indent="0">
              <a:buFontTx/>
              <a:buNone/>
              <a:defRPr sz="600" baseline="0">
                <a:solidFill>
                  <a:schemeClr val="bg1"/>
                </a:solidFill>
                <a:latin typeface="Marr Sans" pitchFamily="2" charset="77"/>
              </a:defRPr>
            </a:lvl4pPr>
            <a:lvl5pPr marL="1828709" indent="0">
              <a:buFontTx/>
              <a:buNone/>
              <a:defRPr sz="600" baseline="0">
                <a:solidFill>
                  <a:schemeClr val="bg1"/>
                </a:solidFill>
                <a:latin typeface="Marr Sans" pitchFamily="2" charset="77"/>
              </a:defRPr>
            </a:lvl5pPr>
          </a:lstStyle>
          <a:p>
            <a:pPr lvl="0"/>
            <a:r>
              <a:rPr lang="en-US" dirty="0"/>
              <a:t>Presentation title</a:t>
            </a:r>
          </a:p>
        </p:txBody>
      </p:sp>
      <p:sp>
        <p:nvSpPr>
          <p:cNvPr id="15" name="Text Placeholder 14">
            <a:extLst>
              <a:ext uri="{FF2B5EF4-FFF2-40B4-BE49-F238E27FC236}">
                <a16:creationId xmlns:a16="http://schemas.microsoft.com/office/drawing/2014/main" id="{37AC90E1-D8DA-8D4D-A7D7-AFAD77EECB2E}"/>
              </a:ext>
            </a:extLst>
          </p:cNvPr>
          <p:cNvSpPr>
            <a:spLocks noGrp="1"/>
          </p:cNvSpPr>
          <p:nvPr>
            <p:ph type="body" sz="quarter" idx="14" hasCustomPrompt="1"/>
          </p:nvPr>
        </p:nvSpPr>
        <p:spPr>
          <a:xfrm>
            <a:off x="227027" y="2106000"/>
            <a:ext cx="10515600" cy="3340171"/>
          </a:xfrm>
          <a:prstGeom prst="rect">
            <a:avLst/>
          </a:prstGeom>
        </p:spPr>
        <p:txBody>
          <a:bodyPr>
            <a:normAutofit/>
          </a:bodyPr>
          <a:lstStyle>
            <a:lvl1pPr marL="0" indent="0">
              <a:lnSpc>
                <a:spcPts val="8500"/>
              </a:lnSpc>
              <a:buFontTx/>
              <a:buNone/>
              <a:defRPr sz="7500" baseline="0">
                <a:solidFill>
                  <a:schemeClr val="bg1"/>
                </a:solidFill>
                <a:latin typeface="Marr Sans" pitchFamily="2" charset="77"/>
              </a:defRPr>
            </a:lvl1pPr>
          </a:lstStyle>
          <a:p>
            <a:pPr lvl="0"/>
            <a:r>
              <a:rPr lang="en-US" dirty="0"/>
              <a:t>Sub title </a:t>
            </a:r>
          </a:p>
        </p:txBody>
      </p:sp>
      <p:sp>
        <p:nvSpPr>
          <p:cNvPr id="28" name="Text Placeholder 27">
            <a:extLst>
              <a:ext uri="{FF2B5EF4-FFF2-40B4-BE49-F238E27FC236}">
                <a16:creationId xmlns:a16="http://schemas.microsoft.com/office/drawing/2014/main" id="{CF368388-F70C-A642-840C-A76793F0F2A1}"/>
              </a:ext>
            </a:extLst>
          </p:cNvPr>
          <p:cNvSpPr>
            <a:spLocks noGrp="1"/>
          </p:cNvSpPr>
          <p:nvPr>
            <p:ph type="body" sz="quarter" idx="15" hasCustomPrompt="1"/>
          </p:nvPr>
        </p:nvSpPr>
        <p:spPr>
          <a:xfrm>
            <a:off x="227028" y="990000"/>
            <a:ext cx="7342665" cy="1135063"/>
          </a:xfrm>
          <a:prstGeom prst="rect">
            <a:avLst/>
          </a:prstGeom>
        </p:spPr>
        <p:txBody>
          <a:bodyPr lIns="0" tIns="0" rIns="0" bIns="0">
            <a:noAutofit/>
          </a:bodyPr>
          <a:lstStyle>
            <a:lvl1pPr marL="0" indent="0">
              <a:buFontTx/>
              <a:buNone/>
              <a:defRPr sz="7500" b="1" i="0" baseline="0">
                <a:solidFill>
                  <a:schemeClr val="bg1"/>
                </a:solidFill>
                <a:latin typeface="Marr Sans" pitchFamily="2" charset="77"/>
              </a:defRPr>
            </a:lvl1pPr>
            <a:lvl2pPr marL="457177" indent="0">
              <a:buFontTx/>
              <a:buNone/>
              <a:defRPr b="1" i="0" baseline="0">
                <a:solidFill>
                  <a:schemeClr val="bg1"/>
                </a:solidFill>
                <a:latin typeface="Marr Sans" pitchFamily="2" charset="77"/>
              </a:defRPr>
            </a:lvl2pPr>
            <a:lvl3pPr marL="914355" indent="0">
              <a:buFontTx/>
              <a:buNone/>
              <a:defRPr b="1" i="0" baseline="0">
                <a:solidFill>
                  <a:schemeClr val="bg1"/>
                </a:solidFill>
                <a:latin typeface="Marr Sans" pitchFamily="2" charset="77"/>
              </a:defRPr>
            </a:lvl3pPr>
            <a:lvl4pPr marL="1371532" indent="0">
              <a:buFontTx/>
              <a:buNone/>
              <a:defRPr b="1" i="0" baseline="0">
                <a:solidFill>
                  <a:schemeClr val="bg1"/>
                </a:solidFill>
                <a:latin typeface="Marr Sans" pitchFamily="2" charset="77"/>
              </a:defRPr>
            </a:lvl4pPr>
            <a:lvl5pPr marL="1828709" indent="0">
              <a:buFontTx/>
              <a:buNone/>
              <a:defRPr b="1" i="0" baseline="0">
                <a:solidFill>
                  <a:schemeClr val="bg1"/>
                </a:solidFill>
                <a:latin typeface="Marr Sans" pitchFamily="2" charset="77"/>
              </a:defRPr>
            </a:lvl5pPr>
          </a:lstStyle>
          <a:p>
            <a:pPr lvl="0"/>
            <a:r>
              <a:rPr lang="en-US" dirty="0"/>
              <a:t>Project title</a:t>
            </a:r>
          </a:p>
        </p:txBody>
      </p:sp>
      <p:sp>
        <p:nvSpPr>
          <p:cNvPr id="32" name="Date Placeholder 31">
            <a:extLst>
              <a:ext uri="{FF2B5EF4-FFF2-40B4-BE49-F238E27FC236}">
                <a16:creationId xmlns:a16="http://schemas.microsoft.com/office/drawing/2014/main" id="{CC80FC93-EDF6-124F-A6A4-1FEAF9539617}"/>
              </a:ext>
            </a:extLst>
          </p:cNvPr>
          <p:cNvSpPr>
            <a:spLocks noGrp="1"/>
          </p:cNvSpPr>
          <p:nvPr>
            <p:ph type="dt" sz="half" idx="16"/>
          </p:nvPr>
        </p:nvSpPr>
        <p:spPr>
          <a:xfrm>
            <a:off x="1332560" y="225690"/>
            <a:ext cx="2743200" cy="365125"/>
          </a:xfrm>
          <a:prstGeom prst="rect">
            <a:avLst/>
          </a:prstGeom>
        </p:spPr>
        <p:txBody>
          <a:bodyPr lIns="0" tIns="0" rIns="0" bIns="0" anchor="t" anchorCtr="0"/>
          <a:lstStyle>
            <a:lvl1pPr>
              <a:defRPr sz="600" baseline="0">
                <a:solidFill>
                  <a:schemeClr val="bg1"/>
                </a:solidFill>
                <a:latin typeface="Marr Sans" pitchFamily="2" charset="77"/>
              </a:defRPr>
            </a:lvl1pPr>
          </a:lstStyle>
          <a:p>
            <a:fld id="{D02A990E-F69E-CE48-973D-8969E3B906E1}" type="datetime1">
              <a:rPr lang="en-GB" smtClean="0"/>
              <a:pPr/>
              <a:t>08/06/2021</a:t>
            </a:fld>
            <a:endParaRPr lang="en-US" dirty="0"/>
          </a:p>
        </p:txBody>
      </p:sp>
      <p:sp>
        <p:nvSpPr>
          <p:cNvPr id="34" name="Slide Number Placeholder 33">
            <a:extLst>
              <a:ext uri="{FF2B5EF4-FFF2-40B4-BE49-F238E27FC236}">
                <a16:creationId xmlns:a16="http://schemas.microsoft.com/office/drawing/2014/main" id="{57D0934B-C681-AE4E-9286-1267A311DF7F}"/>
              </a:ext>
            </a:extLst>
          </p:cNvPr>
          <p:cNvSpPr>
            <a:spLocks noGrp="1"/>
          </p:cNvSpPr>
          <p:nvPr>
            <p:ph type="sldNum" sz="quarter" idx="18"/>
          </p:nvPr>
        </p:nvSpPr>
        <p:spPr>
          <a:xfrm>
            <a:off x="9203515" y="225690"/>
            <a:ext cx="2743200" cy="365125"/>
          </a:xfrm>
          <a:prstGeom prst="rect">
            <a:avLst/>
          </a:prstGeom>
        </p:spPr>
        <p:txBody>
          <a:bodyPr lIns="0" tIns="0" rIns="0" bIns="0" anchor="t" anchorCtr="0"/>
          <a:lstStyle>
            <a:lvl1pPr algn="r">
              <a:defRPr sz="600" baseline="0">
                <a:solidFill>
                  <a:schemeClr val="bg1"/>
                </a:solidFill>
                <a:latin typeface="Marr Sans" pitchFamily="2" charset="77"/>
              </a:defRPr>
            </a:lvl1pPr>
          </a:lstStyle>
          <a:p>
            <a:fld id="{BA154773-FE6C-894E-8862-CB34C699DBD7}" type="slidenum">
              <a:rPr lang="en-US" smtClean="0"/>
              <a:pPr/>
              <a:t>‹#›</a:t>
            </a:fld>
            <a:endParaRPr lang="en-US" dirty="0"/>
          </a:p>
        </p:txBody>
      </p:sp>
      <p:pic>
        <p:nvPicPr>
          <p:cNvPr id="36" name="Picture 35">
            <a:extLst>
              <a:ext uri="{FF2B5EF4-FFF2-40B4-BE49-F238E27FC236}">
                <a16:creationId xmlns:a16="http://schemas.microsoft.com/office/drawing/2014/main" id="{96814352-7AB3-A343-B6C1-A182D449CA1D}"/>
              </a:ext>
            </a:extLst>
          </p:cNvPr>
          <p:cNvPicPr>
            <a:picLocks noChangeAspect="1"/>
          </p:cNvPicPr>
          <p:nvPr userDrawn="1"/>
        </p:nvPicPr>
        <p:blipFill>
          <a:blip r:embed="rId2"/>
          <a:stretch>
            <a:fillRect/>
          </a:stretch>
        </p:blipFill>
        <p:spPr>
          <a:xfrm>
            <a:off x="0" y="6079065"/>
            <a:ext cx="1695560" cy="762000"/>
          </a:xfrm>
          <a:prstGeom prst="rect">
            <a:avLst/>
          </a:prstGeom>
        </p:spPr>
      </p:pic>
    </p:spTree>
    <p:extLst>
      <p:ext uri="{BB962C8B-B14F-4D97-AF65-F5344CB8AC3E}">
        <p14:creationId xmlns:p14="http://schemas.microsoft.com/office/powerpoint/2010/main" val="103760437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guide id="3" pos="286">
          <p15:clr>
            <a:srgbClr val="FBAE40"/>
          </p15:clr>
        </p15:guide>
        <p15:guide id="4" pos="15050">
          <p15:clr>
            <a:srgbClr val="FBAE40"/>
          </p15:clr>
        </p15:guide>
        <p15:guide id="5" orient="horz" pos="283">
          <p15:clr>
            <a:srgbClr val="FBAE40"/>
          </p15:clr>
        </p15:guide>
        <p15:guide id="6" orient="horz" pos="7835">
          <p15:clr>
            <a:srgbClr val="FBAE40"/>
          </p15:clr>
        </p15:guide>
        <p15:guide id="7" pos="1533">
          <p15:clr>
            <a:srgbClr val="FBAE40"/>
          </p15:clr>
        </p15:guide>
        <p15:guide id="8" pos="1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18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2"/>
            <a:ext cx="10363201" cy="76174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52349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5870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37174" y="874379"/>
            <a:ext cx="10917653" cy="461918"/>
          </a:xfrm>
        </p:spPr>
        <p:txBody>
          <a:bodyPr lIns="0" tIns="0" rIns="0" bIns="0"/>
          <a:lstStyle>
            <a:lvl1pPr>
              <a:defRPr sz="3001" b="0" i="0">
                <a:solidFill>
                  <a:srgbClr val="00CCCC"/>
                </a:solidFill>
                <a:latin typeface="Founders Grotesk Light"/>
                <a:cs typeface="Founders Grotesk Light"/>
              </a:defRPr>
            </a:lvl1pPr>
          </a:lstStyle>
          <a:p>
            <a:endParaRPr/>
          </a:p>
        </p:txBody>
      </p:sp>
      <p:sp>
        <p:nvSpPr>
          <p:cNvPr id="3" name="Holder 3"/>
          <p:cNvSpPr>
            <a:spLocks noGrp="1"/>
          </p:cNvSpPr>
          <p:nvPr>
            <p:ph type="body" idx="1"/>
          </p:nvPr>
        </p:nvSpPr>
        <p:spPr>
          <a:xfrm>
            <a:off x="2351860" y="2190463"/>
            <a:ext cx="7488280" cy="923864"/>
          </a:xfrm>
        </p:spPr>
        <p:txBody>
          <a:bodyPr lIns="0" tIns="0" rIns="0" bIns="0"/>
          <a:lstStyle>
            <a:lvl1pPr>
              <a:defRPr sz="6003" b="0" i="0">
                <a:solidFill>
                  <a:schemeClr val="bg1"/>
                </a:solidFill>
                <a:latin typeface="Founders Grotesk Light"/>
                <a:cs typeface="Founders Grotesk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7689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37174" y="874379"/>
            <a:ext cx="10917653" cy="461918"/>
          </a:xfrm>
        </p:spPr>
        <p:txBody>
          <a:bodyPr lIns="0" tIns="0" rIns="0" bIns="0"/>
          <a:lstStyle>
            <a:lvl1pPr>
              <a:defRPr sz="3001" b="0" i="0">
                <a:solidFill>
                  <a:srgbClr val="00CCCC"/>
                </a:solidFill>
                <a:latin typeface="Founders Grotesk Light"/>
                <a:cs typeface="Founders Grotesk Light"/>
              </a:defRPr>
            </a:lvl1pPr>
          </a:lstStyle>
          <a:p>
            <a:endParaRPr/>
          </a:p>
        </p:txBody>
      </p:sp>
      <p:sp>
        <p:nvSpPr>
          <p:cNvPr id="3" name="Holder 3"/>
          <p:cNvSpPr>
            <a:spLocks noGrp="1"/>
          </p:cNvSpPr>
          <p:nvPr>
            <p:ph sz="half" idx="2"/>
          </p:nvPr>
        </p:nvSpPr>
        <p:spPr>
          <a:xfrm>
            <a:off x="609600" y="1577340"/>
            <a:ext cx="5303520" cy="152349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152349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7921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37174" y="874379"/>
            <a:ext cx="10917653" cy="461918"/>
          </a:xfrm>
        </p:spPr>
        <p:txBody>
          <a:bodyPr lIns="0" tIns="0" rIns="0" bIns="0"/>
          <a:lstStyle>
            <a:lvl1pPr>
              <a:defRPr sz="3001" b="0" i="0">
                <a:solidFill>
                  <a:srgbClr val="00CCCC"/>
                </a:solidFill>
                <a:latin typeface="Founders Grotesk Light"/>
                <a:cs typeface="Founders Grotesk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5091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504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_grey">
    <p:bg>
      <p:bgPr>
        <a:solidFill>
          <a:srgbClr val="B3B5B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359CEC2-9592-6949-8A8E-09A775C37FA0}"/>
              </a:ext>
            </a:extLst>
          </p:cNvPr>
          <p:cNvSpPr>
            <a:spLocks noGrp="1"/>
          </p:cNvSpPr>
          <p:nvPr>
            <p:ph type="body" sz="quarter" idx="13" hasCustomPrompt="1"/>
          </p:nvPr>
        </p:nvSpPr>
        <p:spPr>
          <a:xfrm>
            <a:off x="228616" y="228600"/>
            <a:ext cx="988283" cy="361157"/>
          </a:xfrm>
          <a:prstGeom prst="rect">
            <a:avLst/>
          </a:prstGeom>
        </p:spPr>
        <p:txBody>
          <a:bodyPr lIns="0" tIns="0" rIns="0" bIns="0">
            <a:noAutofit/>
          </a:bodyPr>
          <a:lstStyle>
            <a:lvl1pPr marL="0" indent="0">
              <a:buFontTx/>
              <a:buNone/>
              <a:defRPr sz="600" baseline="0">
                <a:solidFill>
                  <a:schemeClr val="tx1"/>
                </a:solidFill>
                <a:latin typeface="Marr Sans" pitchFamily="2" charset="77"/>
              </a:defRPr>
            </a:lvl1pPr>
            <a:lvl2pPr marL="457177" indent="0">
              <a:buFontTx/>
              <a:buNone/>
              <a:defRPr sz="600" baseline="0">
                <a:solidFill>
                  <a:schemeClr val="bg1"/>
                </a:solidFill>
                <a:latin typeface="Marr Sans" pitchFamily="2" charset="77"/>
              </a:defRPr>
            </a:lvl2pPr>
            <a:lvl3pPr marL="914355" indent="0">
              <a:buFontTx/>
              <a:buNone/>
              <a:defRPr sz="600" baseline="0">
                <a:solidFill>
                  <a:schemeClr val="bg1"/>
                </a:solidFill>
                <a:latin typeface="Marr Sans" pitchFamily="2" charset="77"/>
              </a:defRPr>
            </a:lvl3pPr>
            <a:lvl4pPr marL="1371532" indent="0">
              <a:buFontTx/>
              <a:buNone/>
              <a:defRPr sz="600" baseline="0">
                <a:solidFill>
                  <a:schemeClr val="bg1"/>
                </a:solidFill>
                <a:latin typeface="Marr Sans" pitchFamily="2" charset="77"/>
              </a:defRPr>
            </a:lvl4pPr>
            <a:lvl5pPr marL="1828709" indent="0">
              <a:buFontTx/>
              <a:buNone/>
              <a:defRPr sz="600" baseline="0">
                <a:solidFill>
                  <a:schemeClr val="bg1"/>
                </a:solidFill>
                <a:latin typeface="Marr Sans" pitchFamily="2" charset="77"/>
              </a:defRPr>
            </a:lvl5pPr>
          </a:lstStyle>
          <a:p>
            <a:pPr lvl="0"/>
            <a:r>
              <a:rPr lang="en-US" dirty="0"/>
              <a:t>Presentation title</a:t>
            </a:r>
          </a:p>
        </p:txBody>
      </p:sp>
      <p:sp>
        <p:nvSpPr>
          <p:cNvPr id="15" name="Text Placeholder 14">
            <a:extLst>
              <a:ext uri="{FF2B5EF4-FFF2-40B4-BE49-F238E27FC236}">
                <a16:creationId xmlns:a16="http://schemas.microsoft.com/office/drawing/2014/main" id="{37AC90E1-D8DA-8D4D-A7D7-AFAD77EECB2E}"/>
              </a:ext>
            </a:extLst>
          </p:cNvPr>
          <p:cNvSpPr>
            <a:spLocks noGrp="1"/>
          </p:cNvSpPr>
          <p:nvPr>
            <p:ph type="body" sz="quarter" idx="14" hasCustomPrompt="1"/>
          </p:nvPr>
        </p:nvSpPr>
        <p:spPr>
          <a:xfrm>
            <a:off x="227027" y="2106000"/>
            <a:ext cx="10515600" cy="3340171"/>
          </a:xfrm>
          <a:prstGeom prst="rect">
            <a:avLst/>
          </a:prstGeom>
        </p:spPr>
        <p:txBody>
          <a:bodyPr>
            <a:normAutofit/>
          </a:bodyPr>
          <a:lstStyle>
            <a:lvl1pPr marL="0" indent="0">
              <a:lnSpc>
                <a:spcPts val="8500"/>
              </a:lnSpc>
              <a:buFontTx/>
              <a:buNone/>
              <a:defRPr sz="7500" baseline="0">
                <a:solidFill>
                  <a:schemeClr val="tx1"/>
                </a:solidFill>
                <a:latin typeface="Marr Sans" pitchFamily="2" charset="77"/>
              </a:defRPr>
            </a:lvl1pPr>
          </a:lstStyle>
          <a:p>
            <a:pPr lvl="0"/>
            <a:r>
              <a:rPr lang="en-US" dirty="0"/>
              <a:t>Sub title </a:t>
            </a:r>
          </a:p>
        </p:txBody>
      </p:sp>
      <p:sp>
        <p:nvSpPr>
          <p:cNvPr id="28" name="Text Placeholder 27">
            <a:extLst>
              <a:ext uri="{FF2B5EF4-FFF2-40B4-BE49-F238E27FC236}">
                <a16:creationId xmlns:a16="http://schemas.microsoft.com/office/drawing/2014/main" id="{CF368388-F70C-A642-840C-A76793F0F2A1}"/>
              </a:ext>
            </a:extLst>
          </p:cNvPr>
          <p:cNvSpPr>
            <a:spLocks noGrp="1"/>
          </p:cNvSpPr>
          <p:nvPr>
            <p:ph type="body" sz="quarter" idx="15" hasCustomPrompt="1"/>
          </p:nvPr>
        </p:nvSpPr>
        <p:spPr>
          <a:xfrm>
            <a:off x="227028" y="990000"/>
            <a:ext cx="7342665" cy="1135063"/>
          </a:xfrm>
          <a:prstGeom prst="rect">
            <a:avLst/>
          </a:prstGeom>
        </p:spPr>
        <p:txBody>
          <a:bodyPr lIns="0" tIns="0" rIns="0" bIns="0">
            <a:noAutofit/>
          </a:bodyPr>
          <a:lstStyle>
            <a:lvl1pPr marL="0" indent="0">
              <a:buFontTx/>
              <a:buNone/>
              <a:defRPr sz="7500" b="1" i="0" baseline="0">
                <a:solidFill>
                  <a:schemeClr val="tx1"/>
                </a:solidFill>
                <a:latin typeface="Marr Sans" pitchFamily="2" charset="77"/>
              </a:defRPr>
            </a:lvl1pPr>
            <a:lvl2pPr marL="457177" indent="0">
              <a:buFontTx/>
              <a:buNone/>
              <a:defRPr b="1" i="0" baseline="0">
                <a:solidFill>
                  <a:schemeClr val="bg1"/>
                </a:solidFill>
                <a:latin typeface="Marr Sans" pitchFamily="2" charset="77"/>
              </a:defRPr>
            </a:lvl2pPr>
            <a:lvl3pPr marL="914355" indent="0">
              <a:buFontTx/>
              <a:buNone/>
              <a:defRPr b="1" i="0" baseline="0">
                <a:solidFill>
                  <a:schemeClr val="bg1"/>
                </a:solidFill>
                <a:latin typeface="Marr Sans" pitchFamily="2" charset="77"/>
              </a:defRPr>
            </a:lvl3pPr>
            <a:lvl4pPr marL="1371532" indent="0">
              <a:buFontTx/>
              <a:buNone/>
              <a:defRPr b="1" i="0" baseline="0">
                <a:solidFill>
                  <a:schemeClr val="bg1"/>
                </a:solidFill>
                <a:latin typeface="Marr Sans" pitchFamily="2" charset="77"/>
              </a:defRPr>
            </a:lvl4pPr>
            <a:lvl5pPr marL="1828709" indent="0">
              <a:buFontTx/>
              <a:buNone/>
              <a:defRPr b="1" i="0" baseline="0">
                <a:solidFill>
                  <a:schemeClr val="bg1"/>
                </a:solidFill>
                <a:latin typeface="Marr Sans" pitchFamily="2" charset="77"/>
              </a:defRPr>
            </a:lvl5pPr>
          </a:lstStyle>
          <a:p>
            <a:pPr lvl="0"/>
            <a:r>
              <a:rPr lang="en-US" dirty="0"/>
              <a:t>Slide title</a:t>
            </a:r>
          </a:p>
        </p:txBody>
      </p:sp>
      <p:sp>
        <p:nvSpPr>
          <p:cNvPr id="32" name="Date Placeholder 31">
            <a:extLst>
              <a:ext uri="{FF2B5EF4-FFF2-40B4-BE49-F238E27FC236}">
                <a16:creationId xmlns:a16="http://schemas.microsoft.com/office/drawing/2014/main" id="{CC80FC93-EDF6-124F-A6A4-1FEAF9539617}"/>
              </a:ext>
            </a:extLst>
          </p:cNvPr>
          <p:cNvSpPr>
            <a:spLocks noGrp="1"/>
          </p:cNvSpPr>
          <p:nvPr>
            <p:ph type="dt" sz="half" idx="16"/>
          </p:nvPr>
        </p:nvSpPr>
        <p:spPr>
          <a:xfrm>
            <a:off x="1332560" y="225690"/>
            <a:ext cx="2743200" cy="365125"/>
          </a:xfrm>
          <a:prstGeom prst="rect">
            <a:avLst/>
          </a:prstGeom>
        </p:spPr>
        <p:txBody>
          <a:bodyPr lIns="0" tIns="0" rIns="0" bIns="0" anchor="t" anchorCtr="0"/>
          <a:lstStyle>
            <a:lvl1pPr>
              <a:defRPr sz="600" baseline="0">
                <a:solidFill>
                  <a:schemeClr val="tx1"/>
                </a:solidFill>
                <a:latin typeface="Marr Sans" pitchFamily="2" charset="77"/>
              </a:defRPr>
            </a:lvl1pPr>
          </a:lstStyle>
          <a:p>
            <a:fld id="{D02A990E-F69E-CE48-973D-8969E3B906E1}" type="datetime1">
              <a:rPr lang="en-GB" smtClean="0"/>
              <a:pPr/>
              <a:t>08/06/2021</a:t>
            </a:fld>
            <a:endParaRPr lang="en-US" dirty="0"/>
          </a:p>
        </p:txBody>
      </p:sp>
      <p:sp>
        <p:nvSpPr>
          <p:cNvPr id="34" name="Slide Number Placeholder 33">
            <a:extLst>
              <a:ext uri="{FF2B5EF4-FFF2-40B4-BE49-F238E27FC236}">
                <a16:creationId xmlns:a16="http://schemas.microsoft.com/office/drawing/2014/main" id="{57D0934B-C681-AE4E-9286-1267A311DF7F}"/>
              </a:ext>
            </a:extLst>
          </p:cNvPr>
          <p:cNvSpPr>
            <a:spLocks noGrp="1"/>
          </p:cNvSpPr>
          <p:nvPr>
            <p:ph type="sldNum" sz="quarter" idx="18"/>
          </p:nvPr>
        </p:nvSpPr>
        <p:spPr>
          <a:xfrm>
            <a:off x="9203515" y="225690"/>
            <a:ext cx="2743200" cy="365125"/>
          </a:xfrm>
          <a:prstGeom prst="rect">
            <a:avLst/>
          </a:prstGeom>
        </p:spPr>
        <p:txBody>
          <a:bodyPr lIns="0" tIns="0" rIns="0" bIns="0" anchor="t" anchorCtr="0"/>
          <a:lstStyle>
            <a:lvl1pPr algn="r">
              <a:defRPr sz="600" baseline="0">
                <a:solidFill>
                  <a:schemeClr val="tx1"/>
                </a:solidFill>
                <a:latin typeface="Marr Sans" pitchFamily="2" charset="77"/>
              </a:defRPr>
            </a:lvl1pPr>
          </a:lstStyle>
          <a:p>
            <a:fld id="{BA154773-FE6C-894E-8862-CB34C699DBD7}" type="slidenum">
              <a:rPr lang="en-US" smtClean="0"/>
              <a:pPr/>
              <a:t>‹#›</a:t>
            </a:fld>
            <a:endParaRPr lang="en-US" dirty="0"/>
          </a:p>
        </p:txBody>
      </p:sp>
      <p:pic>
        <p:nvPicPr>
          <p:cNvPr id="7" name="Picture 6">
            <a:extLst>
              <a:ext uri="{FF2B5EF4-FFF2-40B4-BE49-F238E27FC236}">
                <a16:creationId xmlns:a16="http://schemas.microsoft.com/office/drawing/2014/main" id="{45FECBB5-88C3-A841-9B2B-57C3898DAECD}"/>
              </a:ext>
            </a:extLst>
          </p:cNvPr>
          <p:cNvPicPr>
            <a:picLocks noChangeAspect="1"/>
          </p:cNvPicPr>
          <p:nvPr userDrawn="1"/>
        </p:nvPicPr>
        <p:blipFill>
          <a:blip r:embed="rId2"/>
          <a:stretch>
            <a:fillRect/>
          </a:stretch>
        </p:blipFill>
        <p:spPr>
          <a:xfrm>
            <a:off x="0" y="6078600"/>
            <a:ext cx="1695560" cy="762000"/>
          </a:xfrm>
          <a:prstGeom prst="rect">
            <a:avLst/>
          </a:prstGeom>
        </p:spPr>
      </p:pic>
    </p:spTree>
    <p:extLst>
      <p:ext uri="{BB962C8B-B14F-4D97-AF65-F5344CB8AC3E}">
        <p14:creationId xmlns:p14="http://schemas.microsoft.com/office/powerpoint/2010/main" val="323767442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guide id="3" pos="286">
          <p15:clr>
            <a:srgbClr val="FBAE40"/>
          </p15:clr>
        </p15:guide>
        <p15:guide id="4" pos="15050">
          <p15:clr>
            <a:srgbClr val="FBAE40"/>
          </p15:clr>
        </p15:guide>
        <p15:guide id="5" orient="horz" pos="283">
          <p15:clr>
            <a:srgbClr val="FBAE40"/>
          </p15:clr>
        </p15:guide>
        <p15:guide id="7" pos="1533">
          <p15:clr>
            <a:srgbClr val="FBAE40"/>
          </p15:clr>
        </p15:guide>
        <p15:guide id="8" pos="1647">
          <p15:clr>
            <a:srgbClr val="FBAE40"/>
          </p15:clr>
        </p15:guide>
        <p15:guide id="9" orient="horz" pos="783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ext">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359CEC2-9592-6949-8A8E-09A775C37FA0}"/>
              </a:ext>
            </a:extLst>
          </p:cNvPr>
          <p:cNvSpPr>
            <a:spLocks noGrp="1"/>
          </p:cNvSpPr>
          <p:nvPr>
            <p:ph type="body" sz="quarter" idx="13" hasCustomPrompt="1"/>
          </p:nvPr>
        </p:nvSpPr>
        <p:spPr>
          <a:xfrm>
            <a:off x="228616" y="228600"/>
            <a:ext cx="988283" cy="361157"/>
          </a:xfrm>
          <a:prstGeom prst="rect">
            <a:avLst/>
          </a:prstGeom>
        </p:spPr>
        <p:txBody>
          <a:bodyPr lIns="0" tIns="0" rIns="0" bIns="0">
            <a:noAutofit/>
          </a:bodyPr>
          <a:lstStyle>
            <a:lvl1pPr marL="0" indent="0">
              <a:buFontTx/>
              <a:buNone/>
              <a:defRPr sz="600" baseline="0">
                <a:solidFill>
                  <a:schemeClr val="tx1"/>
                </a:solidFill>
                <a:latin typeface="Marr Sans" pitchFamily="2" charset="77"/>
              </a:defRPr>
            </a:lvl1pPr>
            <a:lvl2pPr marL="457177" indent="0">
              <a:buFontTx/>
              <a:buNone/>
              <a:defRPr sz="600" baseline="0">
                <a:solidFill>
                  <a:schemeClr val="bg1"/>
                </a:solidFill>
                <a:latin typeface="Marr Sans" pitchFamily="2" charset="77"/>
              </a:defRPr>
            </a:lvl2pPr>
            <a:lvl3pPr marL="914355" indent="0">
              <a:buFontTx/>
              <a:buNone/>
              <a:defRPr sz="600" baseline="0">
                <a:solidFill>
                  <a:schemeClr val="bg1"/>
                </a:solidFill>
                <a:latin typeface="Marr Sans" pitchFamily="2" charset="77"/>
              </a:defRPr>
            </a:lvl3pPr>
            <a:lvl4pPr marL="1371532" indent="0">
              <a:buFontTx/>
              <a:buNone/>
              <a:defRPr sz="600" baseline="0">
                <a:solidFill>
                  <a:schemeClr val="bg1"/>
                </a:solidFill>
                <a:latin typeface="Marr Sans" pitchFamily="2" charset="77"/>
              </a:defRPr>
            </a:lvl4pPr>
            <a:lvl5pPr marL="1828709" indent="0">
              <a:buFontTx/>
              <a:buNone/>
              <a:defRPr sz="600" baseline="0">
                <a:solidFill>
                  <a:schemeClr val="bg1"/>
                </a:solidFill>
                <a:latin typeface="Marr Sans" pitchFamily="2" charset="77"/>
              </a:defRPr>
            </a:lvl5pPr>
          </a:lstStyle>
          <a:p>
            <a:pPr lvl="0"/>
            <a:r>
              <a:rPr lang="en-US" dirty="0"/>
              <a:t>Presentation title</a:t>
            </a:r>
          </a:p>
        </p:txBody>
      </p:sp>
      <p:sp>
        <p:nvSpPr>
          <p:cNvPr id="15" name="Text Placeholder 14">
            <a:extLst>
              <a:ext uri="{FF2B5EF4-FFF2-40B4-BE49-F238E27FC236}">
                <a16:creationId xmlns:a16="http://schemas.microsoft.com/office/drawing/2014/main" id="{37AC90E1-D8DA-8D4D-A7D7-AFAD77EECB2E}"/>
              </a:ext>
            </a:extLst>
          </p:cNvPr>
          <p:cNvSpPr>
            <a:spLocks noGrp="1"/>
          </p:cNvSpPr>
          <p:nvPr>
            <p:ph type="body" sz="quarter" idx="14" hasCustomPrompt="1"/>
          </p:nvPr>
        </p:nvSpPr>
        <p:spPr>
          <a:xfrm>
            <a:off x="227027" y="1746000"/>
            <a:ext cx="7794507" cy="4473032"/>
          </a:xfrm>
          <a:prstGeom prst="rect">
            <a:avLst/>
          </a:prstGeom>
        </p:spPr>
        <p:txBody>
          <a:bodyPr lIns="0" tIns="0" rIns="0" bIns="0">
            <a:normAutofit/>
          </a:bodyPr>
          <a:lstStyle>
            <a:lvl1pPr marL="292100" marR="0" indent="-284163" algn="l" defTabSz="914355" rtl="0" eaLnBrk="1" fontAlgn="auto" latinLnBrk="0" hangingPunct="1">
              <a:lnSpc>
                <a:spcPct val="100000"/>
              </a:lnSpc>
              <a:spcBef>
                <a:spcPts val="0"/>
              </a:spcBef>
              <a:spcAft>
                <a:spcPts val="0"/>
              </a:spcAft>
              <a:buClrTx/>
              <a:buSzTx/>
              <a:buFont typeface="Wingdings" pitchFamily="2" charset="2"/>
              <a:buChar char="§"/>
              <a:tabLst/>
              <a:defRPr sz="3000" baseline="0">
                <a:solidFill>
                  <a:schemeClr val="tx1"/>
                </a:solidFill>
                <a:latin typeface="Marr Sans" pitchFamily="2" charset="77"/>
              </a:defRPr>
            </a:lvl1pPr>
          </a:lstStyle>
          <a:p>
            <a:pPr lvl="0"/>
            <a:r>
              <a:rPr lang="en-US" dirty="0"/>
              <a:t>Bullets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marL="292100" marR="0" lvl="0" indent="-284163" algn="l" defTabSz="914355" rtl="0" eaLnBrk="1" fontAlgn="auto" latinLnBrk="0" hangingPunct="1">
              <a:lnSpc>
                <a:spcPct val="100000"/>
              </a:lnSpc>
              <a:spcBef>
                <a:spcPts val="0"/>
              </a:spcBef>
              <a:spcAft>
                <a:spcPts val="0"/>
              </a:spcAft>
              <a:buClrTx/>
              <a:buSzTx/>
              <a:buFont typeface="Wingdings" pitchFamily="2" charset="2"/>
              <a:buChar char="§"/>
              <a:tabLst/>
              <a:defRPr/>
            </a:pPr>
            <a:r>
              <a:rPr lang="en-US" dirty="0"/>
              <a:t>Bullets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marL="292100" marR="0" lvl="0" indent="-284163" algn="l" defTabSz="914355" rtl="0" eaLnBrk="1" fontAlgn="auto" latinLnBrk="0" hangingPunct="1">
              <a:lnSpc>
                <a:spcPct val="100000"/>
              </a:lnSpc>
              <a:spcBef>
                <a:spcPts val="0"/>
              </a:spcBef>
              <a:spcAft>
                <a:spcPts val="0"/>
              </a:spcAft>
              <a:buClrTx/>
              <a:buSzTx/>
              <a:buFont typeface="Wingdings" pitchFamily="2" charset="2"/>
              <a:buChar char="§"/>
              <a:tabLst/>
              <a:defRPr/>
            </a:pPr>
            <a:r>
              <a:rPr lang="en-US" dirty="0"/>
              <a:t>Bullets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endParaRPr lang="en-US" dirty="0"/>
          </a:p>
        </p:txBody>
      </p:sp>
      <p:sp>
        <p:nvSpPr>
          <p:cNvPr id="28" name="Text Placeholder 27">
            <a:extLst>
              <a:ext uri="{FF2B5EF4-FFF2-40B4-BE49-F238E27FC236}">
                <a16:creationId xmlns:a16="http://schemas.microsoft.com/office/drawing/2014/main" id="{CF368388-F70C-A642-840C-A76793F0F2A1}"/>
              </a:ext>
            </a:extLst>
          </p:cNvPr>
          <p:cNvSpPr>
            <a:spLocks noGrp="1"/>
          </p:cNvSpPr>
          <p:nvPr>
            <p:ph type="body" sz="quarter" idx="15" hasCustomPrompt="1"/>
          </p:nvPr>
        </p:nvSpPr>
        <p:spPr>
          <a:xfrm>
            <a:off x="227027" y="990001"/>
            <a:ext cx="7351132" cy="592186"/>
          </a:xfrm>
          <a:prstGeom prst="rect">
            <a:avLst/>
          </a:prstGeom>
        </p:spPr>
        <p:txBody>
          <a:bodyPr lIns="0" tIns="0" rIns="0" bIns="0">
            <a:noAutofit/>
          </a:bodyPr>
          <a:lstStyle>
            <a:lvl1pPr marL="0" indent="0">
              <a:buFontTx/>
              <a:buNone/>
              <a:defRPr sz="3750" b="1" i="0" baseline="0">
                <a:solidFill>
                  <a:schemeClr val="tx1"/>
                </a:solidFill>
                <a:latin typeface="Marr Sans" pitchFamily="2" charset="77"/>
              </a:defRPr>
            </a:lvl1pPr>
            <a:lvl2pPr marL="457177" indent="0">
              <a:buFontTx/>
              <a:buNone/>
              <a:defRPr b="1" i="0" baseline="0">
                <a:solidFill>
                  <a:schemeClr val="bg1"/>
                </a:solidFill>
                <a:latin typeface="Marr Sans" pitchFamily="2" charset="77"/>
              </a:defRPr>
            </a:lvl2pPr>
            <a:lvl3pPr marL="914355" indent="0">
              <a:buFontTx/>
              <a:buNone/>
              <a:defRPr b="1" i="0" baseline="0">
                <a:solidFill>
                  <a:schemeClr val="bg1"/>
                </a:solidFill>
                <a:latin typeface="Marr Sans" pitchFamily="2" charset="77"/>
              </a:defRPr>
            </a:lvl3pPr>
            <a:lvl4pPr marL="1371532" indent="0">
              <a:buFontTx/>
              <a:buNone/>
              <a:defRPr b="1" i="0" baseline="0">
                <a:solidFill>
                  <a:schemeClr val="bg1"/>
                </a:solidFill>
                <a:latin typeface="Marr Sans" pitchFamily="2" charset="77"/>
              </a:defRPr>
            </a:lvl4pPr>
            <a:lvl5pPr marL="1828709" indent="0">
              <a:buFontTx/>
              <a:buNone/>
              <a:defRPr b="1" i="0" baseline="0">
                <a:solidFill>
                  <a:schemeClr val="bg1"/>
                </a:solidFill>
                <a:latin typeface="Marr Sans" pitchFamily="2" charset="77"/>
              </a:defRPr>
            </a:lvl5pPr>
          </a:lstStyle>
          <a:p>
            <a:pPr lvl="0"/>
            <a:r>
              <a:rPr lang="en-US" dirty="0"/>
              <a:t>Slide title</a:t>
            </a:r>
          </a:p>
        </p:txBody>
      </p:sp>
      <p:sp>
        <p:nvSpPr>
          <p:cNvPr id="32" name="Date Placeholder 31">
            <a:extLst>
              <a:ext uri="{FF2B5EF4-FFF2-40B4-BE49-F238E27FC236}">
                <a16:creationId xmlns:a16="http://schemas.microsoft.com/office/drawing/2014/main" id="{CC80FC93-EDF6-124F-A6A4-1FEAF9539617}"/>
              </a:ext>
            </a:extLst>
          </p:cNvPr>
          <p:cNvSpPr>
            <a:spLocks noGrp="1"/>
          </p:cNvSpPr>
          <p:nvPr>
            <p:ph type="dt" sz="half" idx="16"/>
          </p:nvPr>
        </p:nvSpPr>
        <p:spPr>
          <a:xfrm>
            <a:off x="1332560" y="225690"/>
            <a:ext cx="2743200" cy="365125"/>
          </a:xfrm>
          <a:prstGeom prst="rect">
            <a:avLst/>
          </a:prstGeom>
        </p:spPr>
        <p:txBody>
          <a:bodyPr lIns="0" tIns="0" rIns="0" bIns="0" anchor="t" anchorCtr="0"/>
          <a:lstStyle>
            <a:lvl1pPr>
              <a:defRPr sz="600" baseline="0">
                <a:solidFill>
                  <a:schemeClr val="tx1"/>
                </a:solidFill>
                <a:latin typeface="Marr Sans" pitchFamily="2" charset="77"/>
              </a:defRPr>
            </a:lvl1pPr>
          </a:lstStyle>
          <a:p>
            <a:fld id="{D02A990E-F69E-CE48-973D-8969E3B906E1}" type="datetime1">
              <a:rPr lang="en-GB" smtClean="0"/>
              <a:pPr/>
              <a:t>08/06/2021</a:t>
            </a:fld>
            <a:endParaRPr lang="en-US" dirty="0"/>
          </a:p>
        </p:txBody>
      </p:sp>
      <p:sp>
        <p:nvSpPr>
          <p:cNvPr id="34" name="Slide Number Placeholder 33">
            <a:extLst>
              <a:ext uri="{FF2B5EF4-FFF2-40B4-BE49-F238E27FC236}">
                <a16:creationId xmlns:a16="http://schemas.microsoft.com/office/drawing/2014/main" id="{57D0934B-C681-AE4E-9286-1267A311DF7F}"/>
              </a:ext>
            </a:extLst>
          </p:cNvPr>
          <p:cNvSpPr>
            <a:spLocks noGrp="1"/>
          </p:cNvSpPr>
          <p:nvPr>
            <p:ph type="sldNum" sz="quarter" idx="18"/>
          </p:nvPr>
        </p:nvSpPr>
        <p:spPr>
          <a:xfrm>
            <a:off x="9203515" y="225690"/>
            <a:ext cx="2743200" cy="365125"/>
          </a:xfrm>
          <a:prstGeom prst="rect">
            <a:avLst/>
          </a:prstGeom>
        </p:spPr>
        <p:txBody>
          <a:bodyPr lIns="0" tIns="0" rIns="0" bIns="0" anchor="t" anchorCtr="0"/>
          <a:lstStyle>
            <a:lvl1pPr algn="r">
              <a:defRPr sz="600" baseline="0">
                <a:solidFill>
                  <a:schemeClr val="tx1"/>
                </a:solidFill>
                <a:latin typeface="Marr Sans" pitchFamily="2" charset="77"/>
              </a:defRPr>
            </a:lvl1pPr>
          </a:lstStyle>
          <a:p>
            <a:fld id="{BA154773-FE6C-894E-8862-CB34C699DBD7}" type="slidenum">
              <a:rPr lang="en-US" smtClean="0"/>
              <a:pPr/>
              <a:t>‹#›</a:t>
            </a:fld>
            <a:endParaRPr lang="en-US" dirty="0"/>
          </a:p>
        </p:txBody>
      </p:sp>
      <p:pic>
        <p:nvPicPr>
          <p:cNvPr id="3" name="Picture 2">
            <a:extLst>
              <a:ext uri="{FF2B5EF4-FFF2-40B4-BE49-F238E27FC236}">
                <a16:creationId xmlns:a16="http://schemas.microsoft.com/office/drawing/2014/main" id="{4930C4E6-035C-024F-90DA-CAC6D3E5B673}"/>
              </a:ext>
            </a:extLst>
          </p:cNvPr>
          <p:cNvPicPr>
            <a:picLocks noChangeAspect="1"/>
          </p:cNvPicPr>
          <p:nvPr userDrawn="1"/>
        </p:nvPicPr>
        <p:blipFill>
          <a:blip r:embed="rId2"/>
          <a:stretch>
            <a:fillRect/>
          </a:stretch>
        </p:blipFill>
        <p:spPr>
          <a:xfrm>
            <a:off x="0" y="6078600"/>
            <a:ext cx="1695560" cy="762000"/>
          </a:xfrm>
          <a:prstGeom prst="rect">
            <a:avLst/>
          </a:prstGeom>
        </p:spPr>
      </p:pic>
    </p:spTree>
    <p:extLst>
      <p:ext uri="{BB962C8B-B14F-4D97-AF65-F5344CB8AC3E}">
        <p14:creationId xmlns:p14="http://schemas.microsoft.com/office/powerpoint/2010/main" val="96241994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guide id="3" pos="286">
          <p15:clr>
            <a:srgbClr val="FBAE40"/>
          </p15:clr>
        </p15:guide>
        <p15:guide id="4" pos="15050">
          <p15:clr>
            <a:srgbClr val="FBAE40"/>
          </p15:clr>
        </p15:guide>
        <p15:guide id="5" orient="horz" pos="283">
          <p15:clr>
            <a:srgbClr val="FBAE40"/>
          </p15:clr>
        </p15:guide>
        <p15:guide id="7" pos="1533">
          <p15:clr>
            <a:srgbClr val="FBAE40"/>
          </p15:clr>
        </p15:guide>
        <p15:guide id="8" pos="1647">
          <p15:clr>
            <a:srgbClr val="FBAE40"/>
          </p15:clr>
        </p15:guide>
        <p15:guide id="9" orient="horz" pos="783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Image slid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2182818-5AD4-2849-AAFD-860730FBE8A0}"/>
              </a:ext>
            </a:extLst>
          </p:cNvPr>
          <p:cNvSpPr>
            <a:spLocks noGrp="1"/>
          </p:cNvSpPr>
          <p:nvPr>
            <p:ph type="pic" sz="quarter" idx="20" hasCustomPrompt="1"/>
          </p:nvPr>
        </p:nvSpPr>
        <p:spPr>
          <a:xfrm>
            <a:off x="0" y="0"/>
            <a:ext cx="12192000" cy="6840538"/>
          </a:xfrm>
          <a:prstGeom prst="rect">
            <a:avLst/>
          </a:prstGeom>
          <a:solidFill>
            <a:srgbClr val="636363"/>
          </a:solidFill>
        </p:spPr>
        <p:txBody>
          <a:bodyPr anchor="ctr"/>
          <a:lstStyle>
            <a:lvl1pPr marL="0" indent="0" algn="ctr">
              <a:buFontTx/>
              <a:buNone/>
              <a:defRPr/>
            </a:lvl1pPr>
          </a:lstStyle>
          <a:p>
            <a:r>
              <a:rPr lang="en-US" dirty="0"/>
              <a:t>Insert Picture here</a:t>
            </a:r>
          </a:p>
        </p:txBody>
      </p:sp>
      <p:sp>
        <p:nvSpPr>
          <p:cNvPr id="11" name="Text Placeholder 10">
            <a:extLst>
              <a:ext uri="{FF2B5EF4-FFF2-40B4-BE49-F238E27FC236}">
                <a16:creationId xmlns:a16="http://schemas.microsoft.com/office/drawing/2014/main" id="{E359CEC2-9592-6949-8A8E-09A775C37FA0}"/>
              </a:ext>
            </a:extLst>
          </p:cNvPr>
          <p:cNvSpPr>
            <a:spLocks noGrp="1"/>
          </p:cNvSpPr>
          <p:nvPr>
            <p:ph type="body" sz="quarter" idx="13" hasCustomPrompt="1"/>
          </p:nvPr>
        </p:nvSpPr>
        <p:spPr>
          <a:xfrm>
            <a:off x="228616" y="228600"/>
            <a:ext cx="988283" cy="361157"/>
          </a:xfrm>
          <a:prstGeom prst="rect">
            <a:avLst/>
          </a:prstGeom>
        </p:spPr>
        <p:txBody>
          <a:bodyPr lIns="0" tIns="0" rIns="0" bIns="0">
            <a:noAutofit/>
          </a:bodyPr>
          <a:lstStyle>
            <a:lvl1pPr marL="0" indent="0">
              <a:buFontTx/>
              <a:buNone/>
              <a:defRPr sz="600" baseline="0">
                <a:solidFill>
                  <a:schemeClr val="tx1"/>
                </a:solidFill>
                <a:latin typeface="Marr Sans" pitchFamily="2" charset="77"/>
              </a:defRPr>
            </a:lvl1pPr>
            <a:lvl2pPr marL="457177" indent="0">
              <a:buFontTx/>
              <a:buNone/>
              <a:defRPr sz="600" baseline="0">
                <a:solidFill>
                  <a:schemeClr val="bg1"/>
                </a:solidFill>
                <a:latin typeface="Marr Sans" pitchFamily="2" charset="77"/>
              </a:defRPr>
            </a:lvl2pPr>
            <a:lvl3pPr marL="914355" indent="0">
              <a:buFontTx/>
              <a:buNone/>
              <a:defRPr sz="600" baseline="0">
                <a:solidFill>
                  <a:schemeClr val="bg1"/>
                </a:solidFill>
                <a:latin typeface="Marr Sans" pitchFamily="2" charset="77"/>
              </a:defRPr>
            </a:lvl3pPr>
            <a:lvl4pPr marL="1371532" indent="0">
              <a:buFontTx/>
              <a:buNone/>
              <a:defRPr sz="600" baseline="0">
                <a:solidFill>
                  <a:schemeClr val="bg1"/>
                </a:solidFill>
                <a:latin typeface="Marr Sans" pitchFamily="2" charset="77"/>
              </a:defRPr>
            </a:lvl4pPr>
            <a:lvl5pPr marL="1828709" indent="0">
              <a:buFontTx/>
              <a:buNone/>
              <a:defRPr sz="600" baseline="0">
                <a:solidFill>
                  <a:schemeClr val="bg1"/>
                </a:solidFill>
                <a:latin typeface="Marr Sans" pitchFamily="2" charset="77"/>
              </a:defRPr>
            </a:lvl5pPr>
          </a:lstStyle>
          <a:p>
            <a:pPr lvl="0"/>
            <a:r>
              <a:rPr lang="en-US" dirty="0"/>
              <a:t>Presentation title</a:t>
            </a:r>
          </a:p>
        </p:txBody>
      </p:sp>
      <p:sp>
        <p:nvSpPr>
          <p:cNvPr id="28" name="Text Placeholder 27">
            <a:extLst>
              <a:ext uri="{FF2B5EF4-FFF2-40B4-BE49-F238E27FC236}">
                <a16:creationId xmlns:a16="http://schemas.microsoft.com/office/drawing/2014/main" id="{CF368388-F70C-A642-840C-A76793F0F2A1}"/>
              </a:ext>
            </a:extLst>
          </p:cNvPr>
          <p:cNvSpPr>
            <a:spLocks noGrp="1"/>
          </p:cNvSpPr>
          <p:nvPr>
            <p:ph type="body" sz="quarter" idx="15" hasCustomPrompt="1"/>
          </p:nvPr>
        </p:nvSpPr>
        <p:spPr>
          <a:xfrm>
            <a:off x="227027" y="990001"/>
            <a:ext cx="7351132" cy="473076"/>
          </a:xfrm>
          <a:prstGeom prst="rect">
            <a:avLst/>
          </a:prstGeom>
        </p:spPr>
        <p:txBody>
          <a:bodyPr lIns="0" tIns="0" rIns="0" bIns="0">
            <a:noAutofit/>
          </a:bodyPr>
          <a:lstStyle>
            <a:lvl1pPr marL="0" indent="0">
              <a:buFontTx/>
              <a:buNone/>
              <a:defRPr sz="3750" b="1" i="0" baseline="0">
                <a:solidFill>
                  <a:schemeClr val="tx1"/>
                </a:solidFill>
                <a:latin typeface="Marr Sans" pitchFamily="2" charset="77"/>
              </a:defRPr>
            </a:lvl1pPr>
            <a:lvl2pPr marL="457177" indent="0">
              <a:buFontTx/>
              <a:buNone/>
              <a:defRPr b="1" i="0" baseline="0">
                <a:solidFill>
                  <a:schemeClr val="bg1"/>
                </a:solidFill>
                <a:latin typeface="Marr Sans" pitchFamily="2" charset="77"/>
              </a:defRPr>
            </a:lvl2pPr>
            <a:lvl3pPr marL="914355" indent="0">
              <a:buFontTx/>
              <a:buNone/>
              <a:defRPr b="1" i="0" baseline="0">
                <a:solidFill>
                  <a:schemeClr val="bg1"/>
                </a:solidFill>
                <a:latin typeface="Marr Sans" pitchFamily="2" charset="77"/>
              </a:defRPr>
            </a:lvl3pPr>
            <a:lvl4pPr marL="1371532" indent="0">
              <a:buFontTx/>
              <a:buNone/>
              <a:defRPr b="1" i="0" baseline="0">
                <a:solidFill>
                  <a:schemeClr val="bg1"/>
                </a:solidFill>
                <a:latin typeface="Marr Sans" pitchFamily="2" charset="77"/>
              </a:defRPr>
            </a:lvl4pPr>
            <a:lvl5pPr marL="1828709" indent="0">
              <a:buFontTx/>
              <a:buNone/>
              <a:defRPr b="1" i="0" baseline="0">
                <a:solidFill>
                  <a:schemeClr val="bg1"/>
                </a:solidFill>
                <a:latin typeface="Marr Sans" pitchFamily="2" charset="77"/>
              </a:defRPr>
            </a:lvl5pPr>
          </a:lstStyle>
          <a:p>
            <a:pPr lvl="0"/>
            <a:r>
              <a:rPr lang="en-US" dirty="0"/>
              <a:t>Slide title</a:t>
            </a:r>
          </a:p>
        </p:txBody>
      </p:sp>
      <p:sp>
        <p:nvSpPr>
          <p:cNvPr id="32" name="Date Placeholder 31">
            <a:extLst>
              <a:ext uri="{FF2B5EF4-FFF2-40B4-BE49-F238E27FC236}">
                <a16:creationId xmlns:a16="http://schemas.microsoft.com/office/drawing/2014/main" id="{CC80FC93-EDF6-124F-A6A4-1FEAF9539617}"/>
              </a:ext>
            </a:extLst>
          </p:cNvPr>
          <p:cNvSpPr>
            <a:spLocks noGrp="1"/>
          </p:cNvSpPr>
          <p:nvPr>
            <p:ph type="dt" sz="half" idx="16"/>
          </p:nvPr>
        </p:nvSpPr>
        <p:spPr>
          <a:xfrm>
            <a:off x="1332560" y="225690"/>
            <a:ext cx="2743200" cy="365125"/>
          </a:xfrm>
          <a:prstGeom prst="rect">
            <a:avLst/>
          </a:prstGeom>
        </p:spPr>
        <p:txBody>
          <a:bodyPr lIns="0" tIns="0" rIns="0" bIns="0" anchor="t" anchorCtr="0"/>
          <a:lstStyle>
            <a:lvl1pPr>
              <a:defRPr sz="600" baseline="0">
                <a:solidFill>
                  <a:schemeClr val="tx1"/>
                </a:solidFill>
                <a:latin typeface="Marr Sans" pitchFamily="2" charset="77"/>
              </a:defRPr>
            </a:lvl1pPr>
          </a:lstStyle>
          <a:p>
            <a:fld id="{D02A990E-F69E-CE48-973D-8969E3B906E1}" type="datetime1">
              <a:rPr lang="en-GB" smtClean="0"/>
              <a:pPr/>
              <a:t>08/06/2021</a:t>
            </a:fld>
            <a:endParaRPr lang="en-US" dirty="0"/>
          </a:p>
        </p:txBody>
      </p:sp>
      <p:sp>
        <p:nvSpPr>
          <p:cNvPr id="34" name="Slide Number Placeholder 33">
            <a:extLst>
              <a:ext uri="{FF2B5EF4-FFF2-40B4-BE49-F238E27FC236}">
                <a16:creationId xmlns:a16="http://schemas.microsoft.com/office/drawing/2014/main" id="{57D0934B-C681-AE4E-9286-1267A311DF7F}"/>
              </a:ext>
            </a:extLst>
          </p:cNvPr>
          <p:cNvSpPr>
            <a:spLocks noGrp="1"/>
          </p:cNvSpPr>
          <p:nvPr>
            <p:ph type="sldNum" sz="quarter" idx="18"/>
          </p:nvPr>
        </p:nvSpPr>
        <p:spPr>
          <a:xfrm>
            <a:off x="9203515" y="225690"/>
            <a:ext cx="2743200" cy="365125"/>
          </a:xfrm>
          <a:prstGeom prst="rect">
            <a:avLst/>
          </a:prstGeom>
        </p:spPr>
        <p:txBody>
          <a:bodyPr lIns="0" tIns="0" rIns="0" bIns="0" anchor="t" anchorCtr="0"/>
          <a:lstStyle>
            <a:lvl1pPr algn="r">
              <a:defRPr sz="600" baseline="0">
                <a:solidFill>
                  <a:schemeClr val="tx1"/>
                </a:solidFill>
                <a:latin typeface="Marr Sans" pitchFamily="2" charset="77"/>
              </a:defRPr>
            </a:lvl1pPr>
          </a:lstStyle>
          <a:p>
            <a:fld id="{BA154773-FE6C-894E-8862-CB34C699DBD7}" type="slidenum">
              <a:rPr lang="en-US" smtClean="0"/>
              <a:pPr/>
              <a:t>‹#›</a:t>
            </a:fld>
            <a:endParaRPr lang="en-US" dirty="0"/>
          </a:p>
        </p:txBody>
      </p:sp>
      <p:sp>
        <p:nvSpPr>
          <p:cNvPr id="9" name="Text Placeholder 27">
            <a:extLst>
              <a:ext uri="{FF2B5EF4-FFF2-40B4-BE49-F238E27FC236}">
                <a16:creationId xmlns:a16="http://schemas.microsoft.com/office/drawing/2014/main" id="{5DD4CA2E-1D46-434E-B7F5-DCC0922A1D4C}"/>
              </a:ext>
            </a:extLst>
          </p:cNvPr>
          <p:cNvSpPr>
            <a:spLocks noGrp="1"/>
          </p:cNvSpPr>
          <p:nvPr>
            <p:ph type="body" sz="quarter" idx="19" hasCustomPrompt="1"/>
          </p:nvPr>
        </p:nvSpPr>
        <p:spPr>
          <a:xfrm>
            <a:off x="227027" y="1464134"/>
            <a:ext cx="7351132" cy="592186"/>
          </a:xfrm>
          <a:prstGeom prst="rect">
            <a:avLst/>
          </a:prstGeom>
        </p:spPr>
        <p:txBody>
          <a:bodyPr lIns="0" tIns="0" rIns="0" bIns="0">
            <a:noAutofit/>
          </a:bodyPr>
          <a:lstStyle>
            <a:lvl1pPr marL="0" indent="0">
              <a:buFontTx/>
              <a:buNone/>
              <a:defRPr sz="3750" b="0" i="0" baseline="0">
                <a:solidFill>
                  <a:schemeClr val="tx1"/>
                </a:solidFill>
                <a:latin typeface="Marr Sans" pitchFamily="2" charset="77"/>
              </a:defRPr>
            </a:lvl1pPr>
            <a:lvl2pPr marL="457177" indent="0">
              <a:buFontTx/>
              <a:buNone/>
              <a:defRPr b="1" i="0" baseline="0">
                <a:solidFill>
                  <a:schemeClr val="bg1"/>
                </a:solidFill>
                <a:latin typeface="Marr Sans" pitchFamily="2" charset="77"/>
              </a:defRPr>
            </a:lvl2pPr>
            <a:lvl3pPr marL="914355" indent="0">
              <a:buFontTx/>
              <a:buNone/>
              <a:defRPr b="1" i="0" baseline="0">
                <a:solidFill>
                  <a:schemeClr val="bg1"/>
                </a:solidFill>
                <a:latin typeface="Marr Sans" pitchFamily="2" charset="77"/>
              </a:defRPr>
            </a:lvl3pPr>
            <a:lvl4pPr marL="1371532" indent="0">
              <a:buFontTx/>
              <a:buNone/>
              <a:defRPr b="1" i="0" baseline="0">
                <a:solidFill>
                  <a:schemeClr val="bg1"/>
                </a:solidFill>
                <a:latin typeface="Marr Sans" pitchFamily="2" charset="77"/>
              </a:defRPr>
            </a:lvl4pPr>
            <a:lvl5pPr marL="1828709" indent="0">
              <a:buFontTx/>
              <a:buNone/>
              <a:defRPr b="1" i="0" baseline="0">
                <a:solidFill>
                  <a:schemeClr val="bg1"/>
                </a:solidFill>
                <a:latin typeface="Marr Sans" pitchFamily="2" charset="77"/>
              </a:defRPr>
            </a:lvl5pPr>
          </a:lstStyle>
          <a:p>
            <a:pPr lvl="0"/>
            <a:r>
              <a:rPr lang="en-US" dirty="0"/>
              <a:t>Slide title</a:t>
            </a:r>
          </a:p>
        </p:txBody>
      </p:sp>
      <p:pic>
        <p:nvPicPr>
          <p:cNvPr id="4" name="Picture 3">
            <a:extLst>
              <a:ext uri="{FF2B5EF4-FFF2-40B4-BE49-F238E27FC236}">
                <a16:creationId xmlns:a16="http://schemas.microsoft.com/office/drawing/2014/main" id="{EE034815-4F75-2942-96E2-17315936289B}"/>
              </a:ext>
            </a:extLst>
          </p:cNvPr>
          <p:cNvPicPr>
            <a:picLocks noChangeAspect="1"/>
          </p:cNvPicPr>
          <p:nvPr userDrawn="1"/>
        </p:nvPicPr>
        <p:blipFill>
          <a:blip r:embed="rId2"/>
          <a:stretch>
            <a:fillRect/>
          </a:stretch>
        </p:blipFill>
        <p:spPr>
          <a:xfrm>
            <a:off x="0" y="6078600"/>
            <a:ext cx="1695560" cy="762000"/>
          </a:xfrm>
          <a:prstGeom prst="rect">
            <a:avLst/>
          </a:prstGeom>
        </p:spPr>
      </p:pic>
    </p:spTree>
    <p:extLst>
      <p:ext uri="{BB962C8B-B14F-4D97-AF65-F5344CB8AC3E}">
        <p14:creationId xmlns:p14="http://schemas.microsoft.com/office/powerpoint/2010/main" val="221688813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guide id="3" pos="286">
          <p15:clr>
            <a:srgbClr val="FBAE40"/>
          </p15:clr>
        </p15:guide>
        <p15:guide id="4" pos="15050">
          <p15:clr>
            <a:srgbClr val="FBAE40"/>
          </p15:clr>
        </p15:guide>
        <p15:guide id="5" orient="horz" pos="283">
          <p15:clr>
            <a:srgbClr val="FBAE40"/>
          </p15:clr>
        </p15:guide>
        <p15:guide id="6" orient="horz" pos="7835">
          <p15:clr>
            <a:srgbClr val="FBAE40"/>
          </p15:clr>
        </p15:guide>
        <p15:guide id="7" pos="1533">
          <p15:clr>
            <a:srgbClr val="FBAE40"/>
          </p15:clr>
        </p15:guide>
        <p15:guide id="8" pos="16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ext">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359CEC2-9592-6949-8A8E-09A775C37FA0}"/>
              </a:ext>
            </a:extLst>
          </p:cNvPr>
          <p:cNvSpPr>
            <a:spLocks noGrp="1"/>
          </p:cNvSpPr>
          <p:nvPr>
            <p:ph type="body" sz="quarter" idx="13" hasCustomPrompt="1"/>
          </p:nvPr>
        </p:nvSpPr>
        <p:spPr>
          <a:xfrm>
            <a:off x="228616" y="228600"/>
            <a:ext cx="988283" cy="361157"/>
          </a:xfrm>
          <a:prstGeom prst="rect">
            <a:avLst/>
          </a:prstGeom>
        </p:spPr>
        <p:txBody>
          <a:bodyPr lIns="0" tIns="0" rIns="0" bIns="0">
            <a:noAutofit/>
          </a:bodyPr>
          <a:lstStyle>
            <a:lvl1pPr marL="0" indent="0">
              <a:buFontTx/>
              <a:buNone/>
              <a:defRPr sz="600" baseline="0">
                <a:solidFill>
                  <a:schemeClr val="tx1"/>
                </a:solidFill>
                <a:latin typeface="Marr Sans" pitchFamily="2" charset="77"/>
              </a:defRPr>
            </a:lvl1pPr>
            <a:lvl2pPr marL="457177" indent="0">
              <a:buFontTx/>
              <a:buNone/>
              <a:defRPr sz="600" baseline="0">
                <a:solidFill>
                  <a:schemeClr val="bg1"/>
                </a:solidFill>
                <a:latin typeface="Marr Sans" pitchFamily="2" charset="77"/>
              </a:defRPr>
            </a:lvl2pPr>
            <a:lvl3pPr marL="914355" indent="0">
              <a:buFontTx/>
              <a:buNone/>
              <a:defRPr sz="600" baseline="0">
                <a:solidFill>
                  <a:schemeClr val="bg1"/>
                </a:solidFill>
                <a:latin typeface="Marr Sans" pitchFamily="2" charset="77"/>
              </a:defRPr>
            </a:lvl3pPr>
            <a:lvl4pPr marL="1371532" indent="0">
              <a:buFontTx/>
              <a:buNone/>
              <a:defRPr sz="600" baseline="0">
                <a:solidFill>
                  <a:schemeClr val="bg1"/>
                </a:solidFill>
                <a:latin typeface="Marr Sans" pitchFamily="2" charset="77"/>
              </a:defRPr>
            </a:lvl4pPr>
            <a:lvl5pPr marL="1828709" indent="0">
              <a:buFontTx/>
              <a:buNone/>
              <a:defRPr sz="600" baseline="0">
                <a:solidFill>
                  <a:schemeClr val="bg1"/>
                </a:solidFill>
                <a:latin typeface="Marr Sans" pitchFamily="2" charset="77"/>
              </a:defRPr>
            </a:lvl5pPr>
          </a:lstStyle>
          <a:p>
            <a:pPr lvl="0"/>
            <a:r>
              <a:rPr lang="en-US" dirty="0"/>
              <a:t>Presentation title</a:t>
            </a:r>
          </a:p>
        </p:txBody>
      </p:sp>
      <p:sp>
        <p:nvSpPr>
          <p:cNvPr id="15" name="Text Placeholder 14">
            <a:extLst>
              <a:ext uri="{FF2B5EF4-FFF2-40B4-BE49-F238E27FC236}">
                <a16:creationId xmlns:a16="http://schemas.microsoft.com/office/drawing/2014/main" id="{37AC90E1-D8DA-8D4D-A7D7-AFAD77EECB2E}"/>
              </a:ext>
            </a:extLst>
          </p:cNvPr>
          <p:cNvSpPr>
            <a:spLocks noGrp="1"/>
          </p:cNvSpPr>
          <p:nvPr>
            <p:ph type="body" sz="quarter" idx="14" hasCustomPrompt="1"/>
          </p:nvPr>
        </p:nvSpPr>
        <p:spPr>
          <a:xfrm>
            <a:off x="227028" y="1746000"/>
            <a:ext cx="3852250" cy="3340170"/>
          </a:xfrm>
          <a:prstGeom prst="rect">
            <a:avLst/>
          </a:prstGeom>
        </p:spPr>
        <p:txBody>
          <a:bodyPr lIns="0" tIns="0" rIns="0" bIns="0">
            <a:noAutofit/>
          </a:bodyPr>
          <a:lstStyle>
            <a:lvl1pPr marL="7938" indent="0">
              <a:lnSpc>
                <a:spcPts val="1800"/>
              </a:lnSpc>
              <a:buFontTx/>
              <a:buNone/>
              <a:tabLst/>
              <a:defRPr sz="1500" baseline="0">
                <a:solidFill>
                  <a:schemeClr val="tx1"/>
                </a:solidFill>
                <a:latin typeface="Marr Sans" pitchFamily="2" charset="77"/>
              </a:defRPr>
            </a:lvl1pPr>
          </a:lstStyle>
          <a:p>
            <a:r>
              <a:rPr lang="en-GB" dirty="0">
                <a:effectLst/>
                <a:latin typeface="Marr Sans" pitchFamily="2" charset="77"/>
              </a:rPr>
              <a:t>Lorem ipsum </a:t>
            </a:r>
            <a:r>
              <a:rPr lang="en-GB" dirty="0" err="1">
                <a:effectLst/>
                <a:latin typeface="Marr Sans" pitchFamily="2" charset="77"/>
              </a:rPr>
              <a:t>dolor</a:t>
            </a:r>
            <a:r>
              <a:rPr lang="en-GB" dirty="0">
                <a:effectLst/>
                <a:latin typeface="Marr Sans" pitchFamily="2" charset="77"/>
              </a:rPr>
              <a:t> sit </a:t>
            </a:r>
            <a:r>
              <a:rPr lang="en-GB" dirty="0" err="1">
                <a:effectLst/>
                <a:latin typeface="Marr Sans" pitchFamily="2" charset="77"/>
              </a:rPr>
              <a:t>amet</a:t>
            </a:r>
            <a:r>
              <a:rPr lang="en-GB" dirty="0">
                <a:effectLst/>
                <a:latin typeface="Marr Sans" pitchFamily="2" charset="77"/>
              </a:rPr>
              <a:t>, </a:t>
            </a:r>
            <a:r>
              <a:rPr lang="en-GB" dirty="0" err="1">
                <a:effectLst/>
                <a:latin typeface="Marr Sans" pitchFamily="2" charset="77"/>
              </a:rPr>
              <a:t>conse</a:t>
            </a:r>
            <a:r>
              <a:rPr lang="en-GB" dirty="0">
                <a:effectLst/>
                <a:latin typeface="Marr Sans" pitchFamily="2" charset="77"/>
              </a:rPr>
              <a:t> </a:t>
            </a:r>
            <a:r>
              <a:rPr lang="en-GB" dirty="0" err="1">
                <a:effectLst/>
                <a:latin typeface="Marr Sans" pitchFamily="2" charset="77"/>
              </a:rPr>
              <a:t>ctetur</a:t>
            </a:r>
            <a:r>
              <a:rPr lang="en-GB" dirty="0">
                <a:effectLst/>
                <a:latin typeface="Marr Sans" pitchFamily="2" charset="77"/>
              </a:rPr>
              <a:t> </a:t>
            </a:r>
            <a:r>
              <a:rPr lang="en-GB" dirty="0" err="1">
                <a:effectLst/>
                <a:latin typeface="Marr Sans" pitchFamily="2" charset="77"/>
              </a:rPr>
              <a:t>adipiscing</a:t>
            </a:r>
            <a:r>
              <a:rPr lang="en-GB" dirty="0">
                <a:effectLst/>
                <a:latin typeface="Marr Sans" pitchFamily="2" charset="77"/>
              </a:rPr>
              <a:t> </a:t>
            </a:r>
            <a:r>
              <a:rPr lang="en-GB" dirty="0" err="1">
                <a:effectLst/>
                <a:latin typeface="Marr Sans" pitchFamily="2" charset="77"/>
              </a:rPr>
              <a:t>elit</a:t>
            </a:r>
            <a:r>
              <a:rPr lang="en-GB" dirty="0">
                <a:effectLst/>
                <a:latin typeface="Marr Sans" pitchFamily="2" charset="77"/>
              </a:rPr>
              <a:t>. </a:t>
            </a:r>
            <a:r>
              <a:rPr lang="en-GB" dirty="0" err="1">
                <a:effectLst/>
                <a:latin typeface="Marr Sans" pitchFamily="2" charset="77"/>
              </a:rPr>
              <a:t>Vestulum</a:t>
            </a:r>
            <a:r>
              <a:rPr lang="en-GB" dirty="0">
                <a:effectLst/>
                <a:latin typeface="Marr Sans" pitchFamily="2" charset="77"/>
              </a:rPr>
              <a:t> </a:t>
            </a:r>
            <a:r>
              <a:rPr lang="en-GB" dirty="0" err="1">
                <a:effectLst/>
                <a:latin typeface="Marr Sans" pitchFamily="2" charset="77"/>
              </a:rPr>
              <a:t>ultrices</a:t>
            </a:r>
            <a:r>
              <a:rPr lang="en-GB" dirty="0">
                <a:effectLst/>
                <a:latin typeface="Marr Sans" pitchFamily="2" charset="77"/>
              </a:rPr>
              <a:t> </a:t>
            </a:r>
            <a:r>
              <a:rPr lang="en-GB" dirty="0" err="1">
                <a:effectLst/>
                <a:latin typeface="Marr Sans" pitchFamily="2" charset="77"/>
              </a:rPr>
              <a:t>interdum</a:t>
            </a:r>
            <a:r>
              <a:rPr lang="en-GB" dirty="0">
                <a:effectLst/>
                <a:latin typeface="Marr Sans" pitchFamily="2" charset="77"/>
              </a:rPr>
              <a:t> </a:t>
            </a:r>
            <a:r>
              <a:rPr lang="en-GB" dirty="0" err="1">
                <a:effectLst/>
                <a:latin typeface="Marr Sans" pitchFamily="2" charset="77"/>
              </a:rPr>
              <a:t>pellentesque</a:t>
            </a:r>
            <a:r>
              <a:rPr lang="en-GB" dirty="0">
                <a:effectLst/>
                <a:latin typeface="Marr Sans" pitchFamily="2" charset="77"/>
              </a:rPr>
              <a:t>. </a:t>
            </a:r>
            <a:r>
              <a:rPr lang="en-GB" dirty="0" err="1">
                <a:effectLst/>
                <a:latin typeface="Marr Sans" pitchFamily="2" charset="77"/>
              </a:rPr>
              <a:t>Curabitur</a:t>
            </a:r>
            <a:r>
              <a:rPr lang="en-GB" dirty="0">
                <a:effectLst/>
                <a:latin typeface="Marr Sans" pitchFamily="2" charset="77"/>
              </a:rPr>
              <a:t> </a:t>
            </a:r>
            <a:r>
              <a:rPr lang="en-GB" dirty="0" err="1">
                <a:effectLst/>
                <a:latin typeface="Marr Sans" pitchFamily="2" charset="77"/>
              </a:rPr>
              <a:t>porttitor</a:t>
            </a:r>
            <a:r>
              <a:rPr lang="en-GB" dirty="0">
                <a:effectLst/>
                <a:latin typeface="Marr Sans" pitchFamily="2" charset="77"/>
              </a:rPr>
              <a:t> </a:t>
            </a:r>
            <a:r>
              <a:rPr lang="en-GB" dirty="0" err="1">
                <a:effectLst/>
                <a:latin typeface="Marr Sans" pitchFamily="2" charset="77"/>
              </a:rPr>
              <a:t>odio</a:t>
            </a:r>
            <a:r>
              <a:rPr lang="en-GB" dirty="0">
                <a:effectLst/>
                <a:latin typeface="Marr Sans" pitchFamily="2" charset="77"/>
              </a:rPr>
              <a:t> </a:t>
            </a:r>
            <a:r>
              <a:rPr lang="en-GB" dirty="0" err="1">
                <a:effectLst/>
                <a:latin typeface="Marr Sans" pitchFamily="2" charset="77"/>
              </a:rPr>
              <a:t>ut</a:t>
            </a:r>
            <a:r>
              <a:rPr lang="en-GB" dirty="0">
                <a:effectLst/>
                <a:latin typeface="Marr Sans" pitchFamily="2" charset="77"/>
              </a:rPr>
              <a:t> </a:t>
            </a:r>
            <a:r>
              <a:rPr lang="en-GB" dirty="0" err="1">
                <a:effectLst/>
                <a:latin typeface="Marr Sans" pitchFamily="2" charset="77"/>
              </a:rPr>
              <a:t>ipsu</a:t>
            </a:r>
            <a:r>
              <a:rPr lang="en-GB" dirty="0">
                <a:effectLst/>
                <a:latin typeface="Marr Sans" pitchFamily="2" charset="77"/>
              </a:rPr>
              <a:t> </a:t>
            </a:r>
            <a:r>
              <a:rPr lang="en-GB" dirty="0" err="1">
                <a:effectLst/>
                <a:latin typeface="Marr Sans" pitchFamily="2" charset="77"/>
              </a:rPr>
              <a:t>proin</a:t>
            </a:r>
            <a:r>
              <a:rPr lang="en-GB" dirty="0">
                <a:effectLst/>
                <a:latin typeface="Marr Sans" pitchFamily="2" charset="77"/>
              </a:rPr>
              <a:t> </a:t>
            </a:r>
            <a:r>
              <a:rPr lang="en-GB" dirty="0" err="1">
                <a:effectLst/>
                <a:latin typeface="Marr Sans" pitchFamily="2" charset="77"/>
              </a:rPr>
              <a:t>egestas</a:t>
            </a:r>
            <a:r>
              <a:rPr lang="en-GB" dirty="0">
                <a:effectLst/>
                <a:latin typeface="Marr Sans" pitchFamily="2" charset="77"/>
              </a:rPr>
              <a:t> </a:t>
            </a:r>
            <a:r>
              <a:rPr lang="en-GB" dirty="0" err="1">
                <a:effectLst/>
                <a:latin typeface="Marr Sans" pitchFamily="2" charset="77"/>
              </a:rPr>
              <a:t>lacus</a:t>
            </a:r>
            <a:r>
              <a:rPr lang="en-GB" dirty="0">
                <a:effectLst/>
                <a:latin typeface="Marr Sans" pitchFamily="2" charset="77"/>
              </a:rPr>
              <a:t> ore dui </a:t>
            </a:r>
            <a:r>
              <a:rPr lang="en-GB" dirty="0" err="1">
                <a:effectLst/>
                <a:latin typeface="Marr Sans" pitchFamily="2" charset="77"/>
              </a:rPr>
              <a:t>auctor</a:t>
            </a:r>
            <a:r>
              <a:rPr lang="en-GB" dirty="0">
                <a:effectLst/>
                <a:latin typeface="Marr Sans" pitchFamily="2" charset="77"/>
              </a:rPr>
              <a:t>, sit </a:t>
            </a:r>
            <a:r>
              <a:rPr lang="en-GB" dirty="0" err="1">
                <a:effectLst/>
                <a:latin typeface="Marr Sans" pitchFamily="2" charset="77"/>
              </a:rPr>
              <a:t>amet</a:t>
            </a:r>
            <a:r>
              <a:rPr lang="en-GB" dirty="0">
                <a:effectLst/>
                <a:latin typeface="Marr Sans" pitchFamily="2" charset="77"/>
              </a:rPr>
              <a:t> </a:t>
            </a:r>
            <a:r>
              <a:rPr lang="en-GB" dirty="0" err="1">
                <a:effectLst/>
                <a:latin typeface="Marr Sans" pitchFamily="2" charset="77"/>
              </a:rPr>
              <a:t>suscipit</a:t>
            </a:r>
            <a:r>
              <a:rPr lang="en-GB" dirty="0">
                <a:effectLst/>
                <a:latin typeface="Marr Sans" pitchFamily="2" charset="77"/>
              </a:rPr>
              <a:t> </a:t>
            </a:r>
            <a:r>
              <a:rPr lang="en-GB" dirty="0" err="1">
                <a:effectLst/>
                <a:latin typeface="Marr Sans" pitchFamily="2" charset="77"/>
              </a:rPr>
              <a:t>erat</a:t>
            </a:r>
            <a:r>
              <a:rPr lang="en-GB" dirty="0">
                <a:effectLst/>
                <a:latin typeface="Marr Sans" pitchFamily="2" charset="77"/>
              </a:rPr>
              <a:t> </a:t>
            </a:r>
            <a:r>
              <a:rPr lang="en-GB" dirty="0" err="1">
                <a:effectLst/>
                <a:latin typeface="Marr Sans" pitchFamily="2" charset="77"/>
              </a:rPr>
              <a:t>suscipit</a:t>
            </a:r>
            <a:r>
              <a:rPr lang="en-GB" dirty="0">
                <a:effectLst/>
                <a:latin typeface="Marr Sans" pitchFamily="2" charset="77"/>
              </a:rPr>
              <a:t> </a:t>
            </a:r>
            <a:r>
              <a:rPr lang="en-GB" dirty="0" err="1">
                <a:effectLst/>
                <a:latin typeface="Marr Sans" pitchFamily="2" charset="77"/>
              </a:rPr>
              <a:t>pellen</a:t>
            </a:r>
            <a:r>
              <a:rPr lang="en-GB" dirty="0">
                <a:effectLst/>
                <a:latin typeface="Marr Sans" pitchFamily="2" charset="77"/>
              </a:rPr>
              <a:t> </a:t>
            </a:r>
            <a:r>
              <a:rPr lang="en-GB" dirty="0" err="1">
                <a:effectLst/>
                <a:latin typeface="Marr Sans" pitchFamily="2" charset="77"/>
              </a:rPr>
              <a:t>tesque</a:t>
            </a:r>
            <a:r>
              <a:rPr lang="en-GB" dirty="0">
                <a:effectLst/>
                <a:latin typeface="Marr Sans" pitchFamily="2" charset="77"/>
              </a:rPr>
              <a:t>. </a:t>
            </a:r>
            <a:r>
              <a:rPr lang="en-GB" dirty="0" err="1">
                <a:effectLst/>
                <a:latin typeface="Marr Sans" pitchFamily="2" charset="77"/>
              </a:rPr>
              <a:t>Sed</a:t>
            </a:r>
            <a:r>
              <a:rPr lang="en-GB" dirty="0">
                <a:effectLst/>
                <a:latin typeface="Marr Sans" pitchFamily="2" charset="77"/>
              </a:rPr>
              <a:t> </a:t>
            </a:r>
            <a:r>
              <a:rPr lang="en-GB" dirty="0" err="1">
                <a:effectLst/>
                <a:latin typeface="Marr Sans" pitchFamily="2" charset="77"/>
              </a:rPr>
              <a:t>ullam</a:t>
            </a:r>
            <a:r>
              <a:rPr lang="en-GB" dirty="0">
                <a:effectLst/>
                <a:latin typeface="Marr Sans" pitchFamily="2" charset="77"/>
              </a:rPr>
              <a:t> </a:t>
            </a:r>
            <a:r>
              <a:rPr lang="en-GB" dirty="0" err="1">
                <a:effectLst/>
                <a:latin typeface="Marr Sans" pitchFamily="2" charset="77"/>
              </a:rPr>
              <a:t>corper</a:t>
            </a:r>
            <a:r>
              <a:rPr lang="en-GB" dirty="0">
                <a:effectLst/>
                <a:latin typeface="Marr Sans" pitchFamily="2" charset="77"/>
              </a:rPr>
              <a:t> </a:t>
            </a:r>
            <a:r>
              <a:rPr lang="en-GB" dirty="0" err="1">
                <a:effectLst/>
                <a:latin typeface="Marr Sans" pitchFamily="2" charset="77"/>
              </a:rPr>
              <a:t>diam</a:t>
            </a:r>
            <a:r>
              <a:rPr lang="en-GB" dirty="0">
                <a:effectLst/>
                <a:latin typeface="Marr Sans" pitchFamily="2" charset="77"/>
              </a:rPr>
              <a:t> </a:t>
            </a:r>
            <a:r>
              <a:rPr lang="en-GB" dirty="0" err="1">
                <a:effectLst/>
                <a:latin typeface="Marr Sans" pitchFamily="2" charset="77"/>
              </a:rPr>
              <a:t>condim</a:t>
            </a:r>
            <a:r>
              <a:rPr lang="en-GB" dirty="0">
                <a:effectLst/>
                <a:latin typeface="Marr Sans" pitchFamily="2" charset="77"/>
              </a:rPr>
              <a:t> </a:t>
            </a:r>
            <a:r>
              <a:rPr lang="en-GB" dirty="0" err="1">
                <a:effectLst/>
                <a:latin typeface="Marr Sans" pitchFamily="2" charset="77"/>
              </a:rPr>
              <a:t>entum</a:t>
            </a:r>
            <a:r>
              <a:rPr lang="en-GB" dirty="0">
                <a:effectLst/>
                <a:latin typeface="Marr Sans" pitchFamily="2" charset="77"/>
              </a:rPr>
              <a:t> </a:t>
            </a:r>
            <a:r>
              <a:rPr lang="en-GB" dirty="0" err="1">
                <a:effectLst/>
                <a:latin typeface="Marr Sans" pitchFamily="2" charset="77"/>
              </a:rPr>
              <a:t>metus</a:t>
            </a:r>
            <a:r>
              <a:rPr lang="en-GB" dirty="0">
                <a:effectLst/>
                <a:latin typeface="Marr Sans" pitchFamily="2" charset="77"/>
              </a:rPr>
              <a:t> </a:t>
            </a:r>
            <a:r>
              <a:rPr lang="en-GB" dirty="0" err="1">
                <a:effectLst/>
                <a:latin typeface="Marr Sans" pitchFamily="2" charset="77"/>
              </a:rPr>
              <a:t>congue</a:t>
            </a:r>
            <a:r>
              <a:rPr lang="en-GB" dirty="0">
                <a:effectLst/>
                <a:latin typeface="Marr Sans" pitchFamily="2" charset="77"/>
              </a:rPr>
              <a:t> </a:t>
            </a:r>
            <a:r>
              <a:rPr lang="en-GB" dirty="0" err="1">
                <a:effectLst/>
                <a:latin typeface="Marr Sans" pitchFamily="2" charset="77"/>
              </a:rPr>
              <a:t>tristique</a:t>
            </a:r>
            <a:r>
              <a:rPr lang="en-GB" dirty="0">
                <a:effectLst/>
                <a:latin typeface="Marr Sans" pitchFamily="2" charset="77"/>
              </a:rPr>
              <a:t>.</a:t>
            </a:r>
          </a:p>
        </p:txBody>
      </p:sp>
      <p:sp>
        <p:nvSpPr>
          <p:cNvPr id="28" name="Text Placeholder 27">
            <a:extLst>
              <a:ext uri="{FF2B5EF4-FFF2-40B4-BE49-F238E27FC236}">
                <a16:creationId xmlns:a16="http://schemas.microsoft.com/office/drawing/2014/main" id="{CF368388-F70C-A642-840C-A76793F0F2A1}"/>
              </a:ext>
            </a:extLst>
          </p:cNvPr>
          <p:cNvSpPr>
            <a:spLocks noGrp="1"/>
          </p:cNvSpPr>
          <p:nvPr>
            <p:ph type="body" sz="quarter" idx="15" hasCustomPrompt="1"/>
          </p:nvPr>
        </p:nvSpPr>
        <p:spPr>
          <a:xfrm>
            <a:off x="227027" y="990001"/>
            <a:ext cx="7351132" cy="592186"/>
          </a:xfrm>
          <a:prstGeom prst="rect">
            <a:avLst/>
          </a:prstGeom>
        </p:spPr>
        <p:txBody>
          <a:bodyPr lIns="0" tIns="0" rIns="0" bIns="0">
            <a:noAutofit/>
          </a:bodyPr>
          <a:lstStyle>
            <a:lvl1pPr marL="0" indent="0">
              <a:buFontTx/>
              <a:buNone/>
              <a:defRPr sz="3750" b="1" i="0" baseline="0">
                <a:solidFill>
                  <a:schemeClr val="tx1"/>
                </a:solidFill>
                <a:latin typeface="Marr Sans" pitchFamily="2" charset="77"/>
              </a:defRPr>
            </a:lvl1pPr>
            <a:lvl2pPr marL="457177" indent="0">
              <a:buFontTx/>
              <a:buNone/>
              <a:defRPr b="1" i="0" baseline="0">
                <a:solidFill>
                  <a:schemeClr val="bg1"/>
                </a:solidFill>
                <a:latin typeface="Marr Sans" pitchFamily="2" charset="77"/>
              </a:defRPr>
            </a:lvl2pPr>
            <a:lvl3pPr marL="914355" indent="0">
              <a:buFontTx/>
              <a:buNone/>
              <a:defRPr b="1" i="0" baseline="0">
                <a:solidFill>
                  <a:schemeClr val="bg1"/>
                </a:solidFill>
                <a:latin typeface="Marr Sans" pitchFamily="2" charset="77"/>
              </a:defRPr>
            </a:lvl3pPr>
            <a:lvl4pPr marL="1371532" indent="0">
              <a:buFontTx/>
              <a:buNone/>
              <a:defRPr b="1" i="0" baseline="0">
                <a:solidFill>
                  <a:schemeClr val="bg1"/>
                </a:solidFill>
                <a:latin typeface="Marr Sans" pitchFamily="2" charset="77"/>
              </a:defRPr>
            </a:lvl4pPr>
            <a:lvl5pPr marL="1828709" indent="0">
              <a:buFontTx/>
              <a:buNone/>
              <a:defRPr b="1" i="0" baseline="0">
                <a:solidFill>
                  <a:schemeClr val="bg1"/>
                </a:solidFill>
                <a:latin typeface="Marr Sans" pitchFamily="2" charset="77"/>
              </a:defRPr>
            </a:lvl5pPr>
          </a:lstStyle>
          <a:p>
            <a:pPr lvl="0"/>
            <a:r>
              <a:rPr lang="en-US" dirty="0"/>
              <a:t>Slide title</a:t>
            </a:r>
          </a:p>
        </p:txBody>
      </p:sp>
      <p:sp>
        <p:nvSpPr>
          <p:cNvPr id="32" name="Date Placeholder 31">
            <a:extLst>
              <a:ext uri="{FF2B5EF4-FFF2-40B4-BE49-F238E27FC236}">
                <a16:creationId xmlns:a16="http://schemas.microsoft.com/office/drawing/2014/main" id="{CC80FC93-EDF6-124F-A6A4-1FEAF9539617}"/>
              </a:ext>
            </a:extLst>
          </p:cNvPr>
          <p:cNvSpPr>
            <a:spLocks noGrp="1"/>
          </p:cNvSpPr>
          <p:nvPr>
            <p:ph type="dt" sz="half" idx="16"/>
          </p:nvPr>
        </p:nvSpPr>
        <p:spPr>
          <a:xfrm>
            <a:off x="1332560" y="225690"/>
            <a:ext cx="2743200" cy="365125"/>
          </a:xfrm>
          <a:prstGeom prst="rect">
            <a:avLst/>
          </a:prstGeom>
        </p:spPr>
        <p:txBody>
          <a:bodyPr lIns="0" tIns="0" rIns="0" bIns="0" anchor="t" anchorCtr="0"/>
          <a:lstStyle>
            <a:lvl1pPr>
              <a:defRPr sz="600" baseline="0">
                <a:solidFill>
                  <a:schemeClr val="tx1"/>
                </a:solidFill>
                <a:latin typeface="Marr Sans" pitchFamily="2" charset="77"/>
              </a:defRPr>
            </a:lvl1pPr>
          </a:lstStyle>
          <a:p>
            <a:fld id="{D02A990E-F69E-CE48-973D-8969E3B906E1}" type="datetime1">
              <a:rPr lang="en-GB" smtClean="0"/>
              <a:pPr/>
              <a:t>08/06/2021</a:t>
            </a:fld>
            <a:endParaRPr lang="en-US" dirty="0"/>
          </a:p>
        </p:txBody>
      </p:sp>
      <p:sp>
        <p:nvSpPr>
          <p:cNvPr id="34" name="Slide Number Placeholder 33">
            <a:extLst>
              <a:ext uri="{FF2B5EF4-FFF2-40B4-BE49-F238E27FC236}">
                <a16:creationId xmlns:a16="http://schemas.microsoft.com/office/drawing/2014/main" id="{57D0934B-C681-AE4E-9286-1267A311DF7F}"/>
              </a:ext>
            </a:extLst>
          </p:cNvPr>
          <p:cNvSpPr>
            <a:spLocks noGrp="1"/>
          </p:cNvSpPr>
          <p:nvPr>
            <p:ph type="sldNum" sz="quarter" idx="18"/>
          </p:nvPr>
        </p:nvSpPr>
        <p:spPr>
          <a:xfrm>
            <a:off x="9203515" y="225690"/>
            <a:ext cx="2743200" cy="365125"/>
          </a:xfrm>
          <a:prstGeom prst="rect">
            <a:avLst/>
          </a:prstGeom>
        </p:spPr>
        <p:txBody>
          <a:bodyPr lIns="0" tIns="0" rIns="0" bIns="0" anchor="t" anchorCtr="0"/>
          <a:lstStyle>
            <a:lvl1pPr algn="r">
              <a:defRPr sz="600" baseline="0">
                <a:solidFill>
                  <a:schemeClr val="tx1"/>
                </a:solidFill>
                <a:latin typeface="Marr Sans" pitchFamily="2" charset="77"/>
              </a:defRPr>
            </a:lvl1pPr>
          </a:lstStyle>
          <a:p>
            <a:fld id="{BA154773-FE6C-894E-8862-CB34C699DBD7}" type="slidenum">
              <a:rPr lang="en-US" smtClean="0"/>
              <a:pPr/>
              <a:t>‹#›</a:t>
            </a:fld>
            <a:endParaRPr lang="en-US" dirty="0"/>
          </a:p>
        </p:txBody>
      </p:sp>
      <p:pic>
        <p:nvPicPr>
          <p:cNvPr id="3" name="Picture 2">
            <a:extLst>
              <a:ext uri="{FF2B5EF4-FFF2-40B4-BE49-F238E27FC236}">
                <a16:creationId xmlns:a16="http://schemas.microsoft.com/office/drawing/2014/main" id="{4930C4E6-035C-024F-90DA-CAC6D3E5B673}"/>
              </a:ext>
            </a:extLst>
          </p:cNvPr>
          <p:cNvPicPr>
            <a:picLocks noChangeAspect="1"/>
          </p:cNvPicPr>
          <p:nvPr userDrawn="1"/>
        </p:nvPicPr>
        <p:blipFill>
          <a:blip r:embed="rId2"/>
          <a:stretch>
            <a:fillRect/>
          </a:stretch>
        </p:blipFill>
        <p:spPr>
          <a:xfrm>
            <a:off x="0" y="6078600"/>
            <a:ext cx="1695560" cy="762000"/>
          </a:xfrm>
          <a:prstGeom prst="rect">
            <a:avLst/>
          </a:prstGeom>
        </p:spPr>
      </p:pic>
      <p:sp>
        <p:nvSpPr>
          <p:cNvPr id="5" name="Picture Placeholder 4">
            <a:extLst>
              <a:ext uri="{FF2B5EF4-FFF2-40B4-BE49-F238E27FC236}">
                <a16:creationId xmlns:a16="http://schemas.microsoft.com/office/drawing/2014/main" id="{3118E149-4410-3F4D-9FE0-1DE4EB827012}"/>
              </a:ext>
            </a:extLst>
          </p:cNvPr>
          <p:cNvSpPr>
            <a:spLocks noGrp="1"/>
          </p:cNvSpPr>
          <p:nvPr>
            <p:ph type="pic" sz="quarter" idx="19" hasCustomPrompt="1"/>
          </p:nvPr>
        </p:nvSpPr>
        <p:spPr>
          <a:xfrm>
            <a:off x="5051754" y="1736725"/>
            <a:ext cx="6894961" cy="4482307"/>
          </a:xfrm>
          <a:prstGeom prst="rect">
            <a:avLst/>
          </a:prstGeom>
          <a:solidFill>
            <a:srgbClr val="636363"/>
          </a:solidFill>
        </p:spPr>
        <p:txBody>
          <a:bodyPr anchor="ctr"/>
          <a:lstStyle>
            <a:lvl1pPr marL="0" indent="0" algn="ctr">
              <a:buFontTx/>
              <a:buNone/>
              <a:defRPr/>
            </a:lvl1pPr>
          </a:lstStyle>
          <a:p>
            <a:r>
              <a:rPr lang="en-US" dirty="0"/>
              <a:t>Insert Picture here</a:t>
            </a:r>
          </a:p>
        </p:txBody>
      </p:sp>
      <p:sp>
        <p:nvSpPr>
          <p:cNvPr id="9" name="Text Placeholder 8">
            <a:extLst>
              <a:ext uri="{FF2B5EF4-FFF2-40B4-BE49-F238E27FC236}">
                <a16:creationId xmlns:a16="http://schemas.microsoft.com/office/drawing/2014/main" id="{F92CDE41-73C1-F14F-A501-C86D367C69B4}"/>
              </a:ext>
            </a:extLst>
          </p:cNvPr>
          <p:cNvSpPr>
            <a:spLocks noGrp="1"/>
          </p:cNvSpPr>
          <p:nvPr>
            <p:ph type="body" sz="quarter" idx="20" hasCustomPrompt="1"/>
          </p:nvPr>
        </p:nvSpPr>
        <p:spPr>
          <a:xfrm>
            <a:off x="7920515" y="990000"/>
            <a:ext cx="4026200" cy="592186"/>
          </a:xfrm>
          <a:prstGeom prst="rect">
            <a:avLst/>
          </a:prstGeom>
        </p:spPr>
        <p:txBody>
          <a:bodyPr lIns="0" tIns="0" rIns="0" bIns="0">
            <a:normAutofit/>
          </a:bodyPr>
          <a:lstStyle>
            <a:lvl1pPr marL="116682" indent="-116682">
              <a:lnSpc>
                <a:spcPct val="100000"/>
              </a:lnSpc>
              <a:spcBef>
                <a:spcPts val="0"/>
              </a:spcBef>
              <a:buFont typeface="Wingdings" pitchFamily="2" charset="2"/>
              <a:buChar char="§"/>
              <a:tabLst/>
              <a:defRPr sz="1000" baseline="0">
                <a:latin typeface="Marr Sans" pitchFamily="2" charset="77"/>
              </a:defRPr>
            </a:lvl1pPr>
          </a:lstStyle>
          <a:p>
            <a:pPr lvl="0"/>
            <a:r>
              <a:rPr lang="en-US" dirty="0"/>
              <a:t>Bullets</a:t>
            </a:r>
          </a:p>
          <a:p>
            <a:pPr lvl="0"/>
            <a:r>
              <a:rPr lang="en-US" dirty="0"/>
              <a:t>Bullets</a:t>
            </a:r>
          </a:p>
          <a:p>
            <a:pPr lvl="0"/>
            <a:endParaRPr lang="en-US" dirty="0"/>
          </a:p>
        </p:txBody>
      </p:sp>
    </p:spTree>
    <p:extLst>
      <p:ext uri="{BB962C8B-B14F-4D97-AF65-F5344CB8AC3E}">
        <p14:creationId xmlns:p14="http://schemas.microsoft.com/office/powerpoint/2010/main" val="1473631691"/>
      </p:ext>
    </p:extLst>
  </p:cSld>
  <p:clrMapOvr>
    <a:masterClrMapping/>
  </p:clrMapOvr>
  <p:extLst>
    <p:ext uri="{DCECCB84-F9BA-43D5-87BE-67443E8EF086}">
      <p15:sldGuideLst xmlns:p15="http://schemas.microsoft.com/office/powerpoint/2012/main">
        <p15:guide id="1" orient="horz" pos="4320">
          <p15:clr>
            <a:srgbClr val="FBAE40"/>
          </p15:clr>
        </p15:guide>
        <p15:guide id="2" pos="6364">
          <p15:clr>
            <a:srgbClr val="FBAE40"/>
          </p15:clr>
        </p15:guide>
        <p15:guide id="3" pos="286">
          <p15:clr>
            <a:srgbClr val="FBAE40"/>
          </p15:clr>
        </p15:guide>
        <p15:guide id="4" pos="15050">
          <p15:clr>
            <a:srgbClr val="FBAE40"/>
          </p15:clr>
        </p15:guide>
        <p15:guide id="5" orient="horz" pos="283">
          <p15:clr>
            <a:srgbClr val="FBAE40"/>
          </p15:clr>
        </p15:guide>
        <p15:guide id="6" orient="horz" pos="7835">
          <p15:clr>
            <a:srgbClr val="FBAE40"/>
          </p15:clr>
        </p15:guide>
        <p15:guide id="7" pos="1533">
          <p15:clr>
            <a:srgbClr val="FBAE40"/>
          </p15:clr>
        </p15:guide>
        <p15:guide id="8" pos="1647">
          <p15:clr>
            <a:srgbClr val="FBAE40"/>
          </p15:clr>
        </p15:guide>
        <p15:guide id="9" orient="horz" pos="2188">
          <p15:clr>
            <a:srgbClr val="FBAE40"/>
          </p15:clr>
        </p15:guide>
        <p15:guide id="10" pos="997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tatistic slide with text">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359CEC2-9592-6949-8A8E-09A775C37FA0}"/>
              </a:ext>
            </a:extLst>
          </p:cNvPr>
          <p:cNvSpPr>
            <a:spLocks noGrp="1"/>
          </p:cNvSpPr>
          <p:nvPr>
            <p:ph type="body" sz="quarter" idx="13" hasCustomPrompt="1"/>
          </p:nvPr>
        </p:nvSpPr>
        <p:spPr>
          <a:xfrm>
            <a:off x="228616" y="228600"/>
            <a:ext cx="988283" cy="361157"/>
          </a:xfrm>
          <a:prstGeom prst="rect">
            <a:avLst/>
          </a:prstGeom>
        </p:spPr>
        <p:txBody>
          <a:bodyPr lIns="0" tIns="0" rIns="0" bIns="0">
            <a:noAutofit/>
          </a:bodyPr>
          <a:lstStyle>
            <a:lvl1pPr marL="0" indent="0">
              <a:buFontTx/>
              <a:buNone/>
              <a:defRPr sz="600" baseline="0">
                <a:solidFill>
                  <a:schemeClr val="tx1"/>
                </a:solidFill>
                <a:latin typeface="Marr Sans" pitchFamily="2" charset="77"/>
              </a:defRPr>
            </a:lvl1pPr>
            <a:lvl2pPr marL="457177" indent="0">
              <a:buFontTx/>
              <a:buNone/>
              <a:defRPr sz="600" baseline="0">
                <a:solidFill>
                  <a:schemeClr val="bg1"/>
                </a:solidFill>
                <a:latin typeface="Marr Sans" pitchFamily="2" charset="77"/>
              </a:defRPr>
            </a:lvl2pPr>
            <a:lvl3pPr marL="914355" indent="0">
              <a:buFontTx/>
              <a:buNone/>
              <a:defRPr sz="600" baseline="0">
                <a:solidFill>
                  <a:schemeClr val="bg1"/>
                </a:solidFill>
                <a:latin typeface="Marr Sans" pitchFamily="2" charset="77"/>
              </a:defRPr>
            </a:lvl3pPr>
            <a:lvl4pPr marL="1371532" indent="0">
              <a:buFontTx/>
              <a:buNone/>
              <a:defRPr sz="600" baseline="0">
                <a:solidFill>
                  <a:schemeClr val="bg1"/>
                </a:solidFill>
                <a:latin typeface="Marr Sans" pitchFamily="2" charset="77"/>
              </a:defRPr>
            </a:lvl4pPr>
            <a:lvl5pPr marL="1828709" indent="0">
              <a:buFontTx/>
              <a:buNone/>
              <a:defRPr sz="600" baseline="0">
                <a:solidFill>
                  <a:schemeClr val="bg1"/>
                </a:solidFill>
                <a:latin typeface="Marr Sans" pitchFamily="2" charset="77"/>
              </a:defRPr>
            </a:lvl5pPr>
          </a:lstStyle>
          <a:p>
            <a:pPr lvl="0"/>
            <a:r>
              <a:rPr lang="en-US" dirty="0"/>
              <a:t>Presentation title</a:t>
            </a:r>
          </a:p>
        </p:txBody>
      </p:sp>
      <p:sp>
        <p:nvSpPr>
          <p:cNvPr id="15" name="Text Placeholder 14">
            <a:extLst>
              <a:ext uri="{FF2B5EF4-FFF2-40B4-BE49-F238E27FC236}">
                <a16:creationId xmlns:a16="http://schemas.microsoft.com/office/drawing/2014/main" id="{37AC90E1-D8DA-8D4D-A7D7-AFAD77EECB2E}"/>
              </a:ext>
            </a:extLst>
          </p:cNvPr>
          <p:cNvSpPr>
            <a:spLocks noGrp="1"/>
          </p:cNvSpPr>
          <p:nvPr>
            <p:ph type="body" sz="quarter" idx="14" hasCustomPrompt="1"/>
          </p:nvPr>
        </p:nvSpPr>
        <p:spPr>
          <a:xfrm>
            <a:off x="227028" y="1746000"/>
            <a:ext cx="3852250" cy="3340170"/>
          </a:xfrm>
          <a:prstGeom prst="rect">
            <a:avLst/>
          </a:prstGeom>
        </p:spPr>
        <p:txBody>
          <a:bodyPr lIns="0" tIns="0" rIns="0" bIns="0">
            <a:noAutofit/>
          </a:bodyPr>
          <a:lstStyle>
            <a:lvl1pPr marL="7938" indent="0">
              <a:lnSpc>
                <a:spcPts val="1800"/>
              </a:lnSpc>
              <a:buFontTx/>
              <a:buNone/>
              <a:tabLst/>
              <a:defRPr sz="1500" baseline="0">
                <a:solidFill>
                  <a:schemeClr val="tx1"/>
                </a:solidFill>
                <a:latin typeface="Marr Sans" pitchFamily="2" charset="77"/>
              </a:defRPr>
            </a:lvl1pPr>
          </a:lstStyle>
          <a:p>
            <a:r>
              <a:rPr lang="en-GB" dirty="0">
                <a:effectLst/>
                <a:latin typeface="Marr Sans" pitchFamily="2" charset="77"/>
              </a:rPr>
              <a:t>Lorem ipsum </a:t>
            </a:r>
            <a:r>
              <a:rPr lang="en-GB" dirty="0" err="1">
                <a:effectLst/>
                <a:latin typeface="Marr Sans" pitchFamily="2" charset="77"/>
              </a:rPr>
              <a:t>dolor</a:t>
            </a:r>
            <a:r>
              <a:rPr lang="en-GB" dirty="0">
                <a:effectLst/>
                <a:latin typeface="Marr Sans" pitchFamily="2" charset="77"/>
              </a:rPr>
              <a:t> sit </a:t>
            </a:r>
            <a:r>
              <a:rPr lang="en-GB" dirty="0" err="1">
                <a:effectLst/>
                <a:latin typeface="Marr Sans" pitchFamily="2" charset="77"/>
              </a:rPr>
              <a:t>amet</a:t>
            </a:r>
            <a:r>
              <a:rPr lang="en-GB" dirty="0">
                <a:effectLst/>
                <a:latin typeface="Marr Sans" pitchFamily="2" charset="77"/>
              </a:rPr>
              <a:t>, </a:t>
            </a:r>
            <a:r>
              <a:rPr lang="en-GB" dirty="0" err="1">
                <a:effectLst/>
                <a:latin typeface="Marr Sans" pitchFamily="2" charset="77"/>
              </a:rPr>
              <a:t>conse</a:t>
            </a:r>
            <a:r>
              <a:rPr lang="en-GB" dirty="0">
                <a:effectLst/>
                <a:latin typeface="Marr Sans" pitchFamily="2" charset="77"/>
              </a:rPr>
              <a:t> </a:t>
            </a:r>
            <a:r>
              <a:rPr lang="en-GB" dirty="0" err="1">
                <a:effectLst/>
                <a:latin typeface="Marr Sans" pitchFamily="2" charset="77"/>
              </a:rPr>
              <a:t>ctetur</a:t>
            </a:r>
            <a:r>
              <a:rPr lang="en-GB" dirty="0">
                <a:effectLst/>
                <a:latin typeface="Marr Sans" pitchFamily="2" charset="77"/>
              </a:rPr>
              <a:t> </a:t>
            </a:r>
            <a:r>
              <a:rPr lang="en-GB" dirty="0" err="1">
                <a:effectLst/>
                <a:latin typeface="Marr Sans" pitchFamily="2" charset="77"/>
              </a:rPr>
              <a:t>adipiscing</a:t>
            </a:r>
            <a:r>
              <a:rPr lang="en-GB" dirty="0">
                <a:effectLst/>
                <a:latin typeface="Marr Sans" pitchFamily="2" charset="77"/>
              </a:rPr>
              <a:t> </a:t>
            </a:r>
            <a:r>
              <a:rPr lang="en-GB" dirty="0" err="1">
                <a:effectLst/>
                <a:latin typeface="Marr Sans" pitchFamily="2" charset="77"/>
              </a:rPr>
              <a:t>elit</a:t>
            </a:r>
            <a:r>
              <a:rPr lang="en-GB" dirty="0">
                <a:effectLst/>
                <a:latin typeface="Marr Sans" pitchFamily="2" charset="77"/>
              </a:rPr>
              <a:t>. </a:t>
            </a:r>
            <a:r>
              <a:rPr lang="en-GB" dirty="0" err="1">
                <a:effectLst/>
                <a:latin typeface="Marr Sans" pitchFamily="2" charset="77"/>
              </a:rPr>
              <a:t>Vestulum</a:t>
            </a:r>
            <a:r>
              <a:rPr lang="en-GB" dirty="0">
                <a:effectLst/>
                <a:latin typeface="Marr Sans" pitchFamily="2" charset="77"/>
              </a:rPr>
              <a:t> </a:t>
            </a:r>
            <a:r>
              <a:rPr lang="en-GB" dirty="0" err="1">
                <a:effectLst/>
                <a:latin typeface="Marr Sans" pitchFamily="2" charset="77"/>
              </a:rPr>
              <a:t>ultrices</a:t>
            </a:r>
            <a:r>
              <a:rPr lang="en-GB" dirty="0">
                <a:effectLst/>
                <a:latin typeface="Marr Sans" pitchFamily="2" charset="77"/>
              </a:rPr>
              <a:t> </a:t>
            </a:r>
            <a:r>
              <a:rPr lang="en-GB" dirty="0" err="1">
                <a:effectLst/>
                <a:latin typeface="Marr Sans" pitchFamily="2" charset="77"/>
              </a:rPr>
              <a:t>interdum</a:t>
            </a:r>
            <a:r>
              <a:rPr lang="en-GB" dirty="0">
                <a:effectLst/>
                <a:latin typeface="Marr Sans" pitchFamily="2" charset="77"/>
              </a:rPr>
              <a:t> </a:t>
            </a:r>
            <a:r>
              <a:rPr lang="en-GB" dirty="0" err="1">
                <a:effectLst/>
                <a:latin typeface="Marr Sans" pitchFamily="2" charset="77"/>
              </a:rPr>
              <a:t>pellentesque</a:t>
            </a:r>
            <a:r>
              <a:rPr lang="en-GB" dirty="0">
                <a:effectLst/>
                <a:latin typeface="Marr Sans" pitchFamily="2" charset="77"/>
              </a:rPr>
              <a:t>. </a:t>
            </a:r>
            <a:r>
              <a:rPr lang="en-GB" dirty="0" err="1">
                <a:effectLst/>
                <a:latin typeface="Marr Sans" pitchFamily="2" charset="77"/>
              </a:rPr>
              <a:t>Curabitur</a:t>
            </a:r>
            <a:r>
              <a:rPr lang="en-GB" dirty="0">
                <a:effectLst/>
                <a:latin typeface="Marr Sans" pitchFamily="2" charset="77"/>
              </a:rPr>
              <a:t> </a:t>
            </a:r>
            <a:r>
              <a:rPr lang="en-GB" dirty="0" err="1">
                <a:effectLst/>
                <a:latin typeface="Marr Sans" pitchFamily="2" charset="77"/>
              </a:rPr>
              <a:t>porttitor</a:t>
            </a:r>
            <a:r>
              <a:rPr lang="en-GB" dirty="0">
                <a:effectLst/>
                <a:latin typeface="Marr Sans" pitchFamily="2" charset="77"/>
              </a:rPr>
              <a:t> </a:t>
            </a:r>
            <a:r>
              <a:rPr lang="en-GB" dirty="0" err="1">
                <a:effectLst/>
                <a:latin typeface="Marr Sans" pitchFamily="2" charset="77"/>
              </a:rPr>
              <a:t>odio</a:t>
            </a:r>
            <a:r>
              <a:rPr lang="en-GB" dirty="0">
                <a:effectLst/>
                <a:latin typeface="Marr Sans" pitchFamily="2" charset="77"/>
              </a:rPr>
              <a:t> </a:t>
            </a:r>
            <a:r>
              <a:rPr lang="en-GB" dirty="0" err="1">
                <a:effectLst/>
                <a:latin typeface="Marr Sans" pitchFamily="2" charset="77"/>
              </a:rPr>
              <a:t>ut</a:t>
            </a:r>
            <a:r>
              <a:rPr lang="en-GB" dirty="0">
                <a:effectLst/>
                <a:latin typeface="Marr Sans" pitchFamily="2" charset="77"/>
              </a:rPr>
              <a:t> </a:t>
            </a:r>
            <a:r>
              <a:rPr lang="en-GB" dirty="0" err="1">
                <a:effectLst/>
                <a:latin typeface="Marr Sans" pitchFamily="2" charset="77"/>
              </a:rPr>
              <a:t>ipsu</a:t>
            </a:r>
            <a:r>
              <a:rPr lang="en-GB" dirty="0">
                <a:effectLst/>
                <a:latin typeface="Marr Sans" pitchFamily="2" charset="77"/>
              </a:rPr>
              <a:t> </a:t>
            </a:r>
            <a:r>
              <a:rPr lang="en-GB" dirty="0" err="1">
                <a:effectLst/>
                <a:latin typeface="Marr Sans" pitchFamily="2" charset="77"/>
              </a:rPr>
              <a:t>proin</a:t>
            </a:r>
            <a:r>
              <a:rPr lang="en-GB" dirty="0">
                <a:effectLst/>
                <a:latin typeface="Marr Sans" pitchFamily="2" charset="77"/>
              </a:rPr>
              <a:t> </a:t>
            </a:r>
            <a:r>
              <a:rPr lang="en-GB" dirty="0" err="1">
                <a:effectLst/>
                <a:latin typeface="Marr Sans" pitchFamily="2" charset="77"/>
              </a:rPr>
              <a:t>egestas</a:t>
            </a:r>
            <a:r>
              <a:rPr lang="en-GB" dirty="0">
                <a:effectLst/>
                <a:latin typeface="Marr Sans" pitchFamily="2" charset="77"/>
              </a:rPr>
              <a:t> </a:t>
            </a:r>
            <a:r>
              <a:rPr lang="en-GB" dirty="0" err="1">
                <a:effectLst/>
                <a:latin typeface="Marr Sans" pitchFamily="2" charset="77"/>
              </a:rPr>
              <a:t>lacus</a:t>
            </a:r>
            <a:r>
              <a:rPr lang="en-GB" dirty="0">
                <a:effectLst/>
                <a:latin typeface="Marr Sans" pitchFamily="2" charset="77"/>
              </a:rPr>
              <a:t> ore dui </a:t>
            </a:r>
            <a:r>
              <a:rPr lang="en-GB" dirty="0" err="1">
                <a:effectLst/>
                <a:latin typeface="Marr Sans" pitchFamily="2" charset="77"/>
              </a:rPr>
              <a:t>auctor</a:t>
            </a:r>
            <a:r>
              <a:rPr lang="en-GB" dirty="0">
                <a:effectLst/>
                <a:latin typeface="Marr Sans" pitchFamily="2" charset="77"/>
              </a:rPr>
              <a:t>, sit </a:t>
            </a:r>
            <a:r>
              <a:rPr lang="en-GB" dirty="0" err="1">
                <a:effectLst/>
                <a:latin typeface="Marr Sans" pitchFamily="2" charset="77"/>
              </a:rPr>
              <a:t>amet</a:t>
            </a:r>
            <a:r>
              <a:rPr lang="en-GB" dirty="0">
                <a:effectLst/>
                <a:latin typeface="Marr Sans" pitchFamily="2" charset="77"/>
              </a:rPr>
              <a:t> </a:t>
            </a:r>
            <a:r>
              <a:rPr lang="en-GB" dirty="0" err="1">
                <a:effectLst/>
                <a:latin typeface="Marr Sans" pitchFamily="2" charset="77"/>
              </a:rPr>
              <a:t>suscipit</a:t>
            </a:r>
            <a:r>
              <a:rPr lang="en-GB" dirty="0">
                <a:effectLst/>
                <a:latin typeface="Marr Sans" pitchFamily="2" charset="77"/>
              </a:rPr>
              <a:t> </a:t>
            </a:r>
            <a:r>
              <a:rPr lang="en-GB" dirty="0" err="1">
                <a:effectLst/>
                <a:latin typeface="Marr Sans" pitchFamily="2" charset="77"/>
              </a:rPr>
              <a:t>erat</a:t>
            </a:r>
            <a:r>
              <a:rPr lang="en-GB" dirty="0">
                <a:effectLst/>
                <a:latin typeface="Marr Sans" pitchFamily="2" charset="77"/>
              </a:rPr>
              <a:t> </a:t>
            </a:r>
            <a:r>
              <a:rPr lang="en-GB" dirty="0" err="1">
                <a:effectLst/>
                <a:latin typeface="Marr Sans" pitchFamily="2" charset="77"/>
              </a:rPr>
              <a:t>suscipit</a:t>
            </a:r>
            <a:r>
              <a:rPr lang="en-GB" dirty="0">
                <a:effectLst/>
                <a:latin typeface="Marr Sans" pitchFamily="2" charset="77"/>
              </a:rPr>
              <a:t> </a:t>
            </a:r>
            <a:r>
              <a:rPr lang="en-GB" dirty="0" err="1">
                <a:effectLst/>
                <a:latin typeface="Marr Sans" pitchFamily="2" charset="77"/>
              </a:rPr>
              <a:t>pellen</a:t>
            </a:r>
            <a:r>
              <a:rPr lang="en-GB" dirty="0">
                <a:effectLst/>
                <a:latin typeface="Marr Sans" pitchFamily="2" charset="77"/>
              </a:rPr>
              <a:t> </a:t>
            </a:r>
            <a:r>
              <a:rPr lang="en-GB" dirty="0" err="1">
                <a:effectLst/>
                <a:latin typeface="Marr Sans" pitchFamily="2" charset="77"/>
              </a:rPr>
              <a:t>tesque</a:t>
            </a:r>
            <a:r>
              <a:rPr lang="en-GB" dirty="0">
                <a:effectLst/>
                <a:latin typeface="Marr Sans" pitchFamily="2" charset="77"/>
              </a:rPr>
              <a:t>. </a:t>
            </a:r>
            <a:r>
              <a:rPr lang="en-GB" dirty="0" err="1">
                <a:effectLst/>
                <a:latin typeface="Marr Sans" pitchFamily="2" charset="77"/>
              </a:rPr>
              <a:t>Sed</a:t>
            </a:r>
            <a:r>
              <a:rPr lang="en-GB" dirty="0">
                <a:effectLst/>
                <a:latin typeface="Marr Sans" pitchFamily="2" charset="77"/>
              </a:rPr>
              <a:t> </a:t>
            </a:r>
            <a:r>
              <a:rPr lang="en-GB" dirty="0" err="1">
                <a:effectLst/>
                <a:latin typeface="Marr Sans" pitchFamily="2" charset="77"/>
              </a:rPr>
              <a:t>ullam</a:t>
            </a:r>
            <a:r>
              <a:rPr lang="en-GB" dirty="0">
                <a:effectLst/>
                <a:latin typeface="Marr Sans" pitchFamily="2" charset="77"/>
              </a:rPr>
              <a:t> </a:t>
            </a:r>
            <a:r>
              <a:rPr lang="en-GB" dirty="0" err="1">
                <a:effectLst/>
                <a:latin typeface="Marr Sans" pitchFamily="2" charset="77"/>
              </a:rPr>
              <a:t>corper</a:t>
            </a:r>
            <a:r>
              <a:rPr lang="en-GB" dirty="0">
                <a:effectLst/>
                <a:latin typeface="Marr Sans" pitchFamily="2" charset="77"/>
              </a:rPr>
              <a:t> </a:t>
            </a:r>
            <a:r>
              <a:rPr lang="en-GB" dirty="0" err="1">
                <a:effectLst/>
                <a:latin typeface="Marr Sans" pitchFamily="2" charset="77"/>
              </a:rPr>
              <a:t>diam</a:t>
            </a:r>
            <a:r>
              <a:rPr lang="en-GB" dirty="0">
                <a:effectLst/>
                <a:latin typeface="Marr Sans" pitchFamily="2" charset="77"/>
              </a:rPr>
              <a:t> </a:t>
            </a:r>
            <a:r>
              <a:rPr lang="en-GB" dirty="0" err="1">
                <a:effectLst/>
                <a:latin typeface="Marr Sans" pitchFamily="2" charset="77"/>
              </a:rPr>
              <a:t>condim</a:t>
            </a:r>
            <a:r>
              <a:rPr lang="en-GB" dirty="0">
                <a:effectLst/>
                <a:latin typeface="Marr Sans" pitchFamily="2" charset="77"/>
              </a:rPr>
              <a:t> </a:t>
            </a:r>
            <a:r>
              <a:rPr lang="en-GB" dirty="0" err="1">
                <a:effectLst/>
                <a:latin typeface="Marr Sans" pitchFamily="2" charset="77"/>
              </a:rPr>
              <a:t>entum</a:t>
            </a:r>
            <a:r>
              <a:rPr lang="en-GB" dirty="0">
                <a:effectLst/>
                <a:latin typeface="Marr Sans" pitchFamily="2" charset="77"/>
              </a:rPr>
              <a:t> </a:t>
            </a:r>
            <a:r>
              <a:rPr lang="en-GB" dirty="0" err="1">
                <a:effectLst/>
                <a:latin typeface="Marr Sans" pitchFamily="2" charset="77"/>
              </a:rPr>
              <a:t>metus</a:t>
            </a:r>
            <a:r>
              <a:rPr lang="en-GB" dirty="0">
                <a:effectLst/>
                <a:latin typeface="Marr Sans" pitchFamily="2" charset="77"/>
              </a:rPr>
              <a:t> </a:t>
            </a:r>
            <a:r>
              <a:rPr lang="en-GB" dirty="0" err="1">
                <a:effectLst/>
                <a:latin typeface="Marr Sans" pitchFamily="2" charset="77"/>
              </a:rPr>
              <a:t>congue</a:t>
            </a:r>
            <a:r>
              <a:rPr lang="en-GB" dirty="0">
                <a:effectLst/>
                <a:latin typeface="Marr Sans" pitchFamily="2" charset="77"/>
              </a:rPr>
              <a:t> </a:t>
            </a:r>
            <a:r>
              <a:rPr lang="en-GB" dirty="0" err="1">
                <a:effectLst/>
                <a:latin typeface="Marr Sans" pitchFamily="2" charset="77"/>
              </a:rPr>
              <a:t>tristique</a:t>
            </a:r>
            <a:r>
              <a:rPr lang="en-GB" dirty="0">
                <a:effectLst/>
                <a:latin typeface="Marr Sans" pitchFamily="2" charset="77"/>
              </a:rPr>
              <a:t>.</a:t>
            </a:r>
          </a:p>
        </p:txBody>
      </p:sp>
      <p:sp>
        <p:nvSpPr>
          <p:cNvPr id="28" name="Text Placeholder 27">
            <a:extLst>
              <a:ext uri="{FF2B5EF4-FFF2-40B4-BE49-F238E27FC236}">
                <a16:creationId xmlns:a16="http://schemas.microsoft.com/office/drawing/2014/main" id="{CF368388-F70C-A642-840C-A76793F0F2A1}"/>
              </a:ext>
            </a:extLst>
          </p:cNvPr>
          <p:cNvSpPr>
            <a:spLocks noGrp="1"/>
          </p:cNvSpPr>
          <p:nvPr>
            <p:ph type="body" sz="quarter" idx="15" hasCustomPrompt="1"/>
          </p:nvPr>
        </p:nvSpPr>
        <p:spPr>
          <a:xfrm>
            <a:off x="227028" y="990001"/>
            <a:ext cx="4709361" cy="592186"/>
          </a:xfrm>
          <a:prstGeom prst="rect">
            <a:avLst/>
          </a:prstGeom>
        </p:spPr>
        <p:txBody>
          <a:bodyPr lIns="0" tIns="0" rIns="0" bIns="0">
            <a:noAutofit/>
          </a:bodyPr>
          <a:lstStyle>
            <a:lvl1pPr marL="0" indent="0">
              <a:buFontTx/>
              <a:buNone/>
              <a:defRPr sz="3750" b="1" i="0" baseline="0">
                <a:solidFill>
                  <a:schemeClr val="tx1"/>
                </a:solidFill>
                <a:latin typeface="Marr Sans" pitchFamily="2" charset="77"/>
              </a:defRPr>
            </a:lvl1pPr>
            <a:lvl2pPr marL="457177" indent="0">
              <a:buFontTx/>
              <a:buNone/>
              <a:defRPr b="1" i="0" baseline="0">
                <a:solidFill>
                  <a:schemeClr val="bg1"/>
                </a:solidFill>
                <a:latin typeface="Marr Sans" pitchFamily="2" charset="77"/>
              </a:defRPr>
            </a:lvl2pPr>
            <a:lvl3pPr marL="914355" indent="0">
              <a:buFontTx/>
              <a:buNone/>
              <a:defRPr b="1" i="0" baseline="0">
                <a:solidFill>
                  <a:schemeClr val="bg1"/>
                </a:solidFill>
                <a:latin typeface="Marr Sans" pitchFamily="2" charset="77"/>
              </a:defRPr>
            </a:lvl3pPr>
            <a:lvl4pPr marL="1371532" indent="0">
              <a:buFontTx/>
              <a:buNone/>
              <a:defRPr b="1" i="0" baseline="0">
                <a:solidFill>
                  <a:schemeClr val="bg1"/>
                </a:solidFill>
                <a:latin typeface="Marr Sans" pitchFamily="2" charset="77"/>
              </a:defRPr>
            </a:lvl4pPr>
            <a:lvl5pPr marL="1828709" indent="0">
              <a:buFontTx/>
              <a:buNone/>
              <a:defRPr b="1" i="0" baseline="0">
                <a:solidFill>
                  <a:schemeClr val="bg1"/>
                </a:solidFill>
                <a:latin typeface="Marr Sans" pitchFamily="2" charset="77"/>
              </a:defRPr>
            </a:lvl5pPr>
          </a:lstStyle>
          <a:p>
            <a:pPr lvl="0"/>
            <a:r>
              <a:rPr lang="en-US" dirty="0"/>
              <a:t>Slide title</a:t>
            </a:r>
          </a:p>
        </p:txBody>
      </p:sp>
      <p:sp>
        <p:nvSpPr>
          <p:cNvPr id="32" name="Date Placeholder 31">
            <a:extLst>
              <a:ext uri="{FF2B5EF4-FFF2-40B4-BE49-F238E27FC236}">
                <a16:creationId xmlns:a16="http://schemas.microsoft.com/office/drawing/2014/main" id="{CC80FC93-EDF6-124F-A6A4-1FEAF9539617}"/>
              </a:ext>
            </a:extLst>
          </p:cNvPr>
          <p:cNvSpPr>
            <a:spLocks noGrp="1"/>
          </p:cNvSpPr>
          <p:nvPr>
            <p:ph type="dt" sz="half" idx="16"/>
          </p:nvPr>
        </p:nvSpPr>
        <p:spPr>
          <a:xfrm>
            <a:off x="1332560" y="225690"/>
            <a:ext cx="2743200" cy="365125"/>
          </a:xfrm>
          <a:prstGeom prst="rect">
            <a:avLst/>
          </a:prstGeom>
        </p:spPr>
        <p:txBody>
          <a:bodyPr lIns="0" tIns="0" rIns="0" bIns="0" anchor="t" anchorCtr="0"/>
          <a:lstStyle>
            <a:lvl1pPr>
              <a:defRPr sz="600" baseline="0">
                <a:solidFill>
                  <a:schemeClr val="tx1"/>
                </a:solidFill>
                <a:latin typeface="Marr Sans" pitchFamily="2" charset="77"/>
              </a:defRPr>
            </a:lvl1pPr>
          </a:lstStyle>
          <a:p>
            <a:fld id="{D02A990E-F69E-CE48-973D-8969E3B906E1}" type="datetime1">
              <a:rPr lang="en-GB" smtClean="0"/>
              <a:pPr/>
              <a:t>08/06/2021</a:t>
            </a:fld>
            <a:endParaRPr lang="en-US" dirty="0"/>
          </a:p>
        </p:txBody>
      </p:sp>
      <p:sp>
        <p:nvSpPr>
          <p:cNvPr id="34" name="Slide Number Placeholder 33">
            <a:extLst>
              <a:ext uri="{FF2B5EF4-FFF2-40B4-BE49-F238E27FC236}">
                <a16:creationId xmlns:a16="http://schemas.microsoft.com/office/drawing/2014/main" id="{57D0934B-C681-AE4E-9286-1267A311DF7F}"/>
              </a:ext>
            </a:extLst>
          </p:cNvPr>
          <p:cNvSpPr>
            <a:spLocks noGrp="1"/>
          </p:cNvSpPr>
          <p:nvPr>
            <p:ph type="sldNum" sz="quarter" idx="18"/>
          </p:nvPr>
        </p:nvSpPr>
        <p:spPr>
          <a:xfrm>
            <a:off x="9203515" y="225690"/>
            <a:ext cx="2743200" cy="365125"/>
          </a:xfrm>
          <a:prstGeom prst="rect">
            <a:avLst/>
          </a:prstGeom>
        </p:spPr>
        <p:txBody>
          <a:bodyPr lIns="0" tIns="0" rIns="0" bIns="0" anchor="t" anchorCtr="0"/>
          <a:lstStyle>
            <a:lvl1pPr>
              <a:defRPr sz="600" baseline="0">
                <a:solidFill>
                  <a:schemeClr val="tx1"/>
                </a:solidFill>
                <a:latin typeface="Marr Sans" pitchFamily="2" charset="77"/>
              </a:defRPr>
            </a:lvl1pPr>
          </a:lstStyle>
          <a:p>
            <a:pPr algn="r"/>
            <a:fld id="{BA154773-FE6C-894E-8862-CB34C699DBD7}" type="slidenum">
              <a:rPr lang="en-US" smtClean="0"/>
              <a:pPr algn="r"/>
              <a:t>‹#›</a:t>
            </a:fld>
            <a:endParaRPr lang="en-US" dirty="0"/>
          </a:p>
        </p:txBody>
      </p:sp>
      <p:pic>
        <p:nvPicPr>
          <p:cNvPr id="3" name="Picture 2">
            <a:extLst>
              <a:ext uri="{FF2B5EF4-FFF2-40B4-BE49-F238E27FC236}">
                <a16:creationId xmlns:a16="http://schemas.microsoft.com/office/drawing/2014/main" id="{4930C4E6-035C-024F-90DA-CAC6D3E5B673}"/>
              </a:ext>
            </a:extLst>
          </p:cNvPr>
          <p:cNvPicPr>
            <a:picLocks noChangeAspect="1"/>
          </p:cNvPicPr>
          <p:nvPr userDrawn="1"/>
        </p:nvPicPr>
        <p:blipFill>
          <a:blip r:embed="rId2"/>
          <a:stretch>
            <a:fillRect/>
          </a:stretch>
        </p:blipFill>
        <p:spPr>
          <a:xfrm>
            <a:off x="0" y="6078600"/>
            <a:ext cx="1695560" cy="762000"/>
          </a:xfrm>
          <a:prstGeom prst="rect">
            <a:avLst/>
          </a:prstGeom>
        </p:spPr>
      </p:pic>
      <p:sp>
        <p:nvSpPr>
          <p:cNvPr id="5" name="Picture Placeholder 4">
            <a:extLst>
              <a:ext uri="{FF2B5EF4-FFF2-40B4-BE49-F238E27FC236}">
                <a16:creationId xmlns:a16="http://schemas.microsoft.com/office/drawing/2014/main" id="{3118E149-4410-3F4D-9FE0-1DE4EB827012}"/>
              </a:ext>
            </a:extLst>
          </p:cNvPr>
          <p:cNvSpPr>
            <a:spLocks noGrp="1"/>
          </p:cNvSpPr>
          <p:nvPr>
            <p:ph type="pic" sz="quarter" idx="19" hasCustomPrompt="1"/>
          </p:nvPr>
        </p:nvSpPr>
        <p:spPr>
          <a:xfrm>
            <a:off x="5051754" y="1736725"/>
            <a:ext cx="6894961" cy="4482307"/>
          </a:xfrm>
          <a:prstGeom prst="rect">
            <a:avLst/>
          </a:prstGeom>
          <a:solidFill>
            <a:srgbClr val="636363"/>
          </a:solidFill>
        </p:spPr>
        <p:txBody>
          <a:bodyPr anchor="ctr"/>
          <a:lstStyle>
            <a:lvl1pPr marL="0" indent="0" algn="ctr">
              <a:buFontTx/>
              <a:buNone/>
              <a:defRPr/>
            </a:lvl1pPr>
          </a:lstStyle>
          <a:p>
            <a:r>
              <a:rPr lang="en-US" dirty="0"/>
              <a:t>Insert Picture here</a:t>
            </a:r>
          </a:p>
        </p:txBody>
      </p:sp>
      <p:sp>
        <p:nvSpPr>
          <p:cNvPr id="9" name="Text Placeholder 8">
            <a:extLst>
              <a:ext uri="{FF2B5EF4-FFF2-40B4-BE49-F238E27FC236}">
                <a16:creationId xmlns:a16="http://schemas.microsoft.com/office/drawing/2014/main" id="{F92CDE41-73C1-F14F-A501-C86D367C69B4}"/>
              </a:ext>
            </a:extLst>
          </p:cNvPr>
          <p:cNvSpPr>
            <a:spLocks noGrp="1"/>
          </p:cNvSpPr>
          <p:nvPr>
            <p:ph type="body" sz="quarter" idx="20" hasCustomPrompt="1"/>
          </p:nvPr>
        </p:nvSpPr>
        <p:spPr>
          <a:xfrm>
            <a:off x="5051754" y="990000"/>
            <a:ext cx="6894961" cy="592186"/>
          </a:xfrm>
          <a:prstGeom prst="rect">
            <a:avLst/>
          </a:prstGeom>
        </p:spPr>
        <p:txBody>
          <a:bodyPr lIns="0" tIns="0" rIns="0" bIns="0">
            <a:noAutofit/>
          </a:bodyPr>
          <a:lstStyle>
            <a:lvl1pPr marL="0" indent="0">
              <a:lnSpc>
                <a:spcPct val="100000"/>
              </a:lnSpc>
              <a:spcBef>
                <a:spcPts val="0"/>
              </a:spcBef>
              <a:buFontTx/>
              <a:buNone/>
              <a:tabLst/>
              <a:defRPr sz="1500" u="sng" baseline="0">
                <a:uFill>
                  <a:solidFill>
                    <a:schemeClr val="tx1"/>
                  </a:solidFill>
                </a:uFill>
                <a:latin typeface="Marr Sans" pitchFamily="2" charset="77"/>
              </a:defRPr>
            </a:lvl1pPr>
          </a:lstStyle>
          <a:p>
            <a:pPr lvl="0"/>
            <a:r>
              <a:rPr lang="en-US" dirty="0"/>
              <a:t>Statistic title</a:t>
            </a:r>
          </a:p>
        </p:txBody>
      </p:sp>
    </p:spTree>
    <p:extLst>
      <p:ext uri="{BB962C8B-B14F-4D97-AF65-F5344CB8AC3E}">
        <p14:creationId xmlns:p14="http://schemas.microsoft.com/office/powerpoint/2010/main" val="3238811792"/>
      </p:ext>
    </p:extLst>
  </p:cSld>
  <p:clrMapOvr>
    <a:masterClrMapping/>
  </p:clrMapOvr>
  <p:extLst>
    <p:ext uri="{DCECCB84-F9BA-43D5-87BE-67443E8EF086}">
      <p15:sldGuideLst xmlns:p15="http://schemas.microsoft.com/office/powerpoint/2012/main">
        <p15:guide id="1" orient="horz" pos="4320">
          <p15:clr>
            <a:srgbClr val="FBAE40"/>
          </p15:clr>
        </p15:guide>
        <p15:guide id="2" pos="6364">
          <p15:clr>
            <a:srgbClr val="FBAE40"/>
          </p15:clr>
        </p15:guide>
        <p15:guide id="3" pos="286">
          <p15:clr>
            <a:srgbClr val="FBAE40"/>
          </p15:clr>
        </p15:guide>
        <p15:guide id="4" pos="15050">
          <p15:clr>
            <a:srgbClr val="FBAE40"/>
          </p15:clr>
        </p15:guide>
        <p15:guide id="5" orient="horz" pos="283">
          <p15:clr>
            <a:srgbClr val="FBAE40"/>
          </p15:clr>
        </p15:guide>
        <p15:guide id="6" orient="horz" pos="7835">
          <p15:clr>
            <a:srgbClr val="FBAE40"/>
          </p15:clr>
        </p15:guide>
        <p15:guide id="7" pos="1533">
          <p15:clr>
            <a:srgbClr val="FBAE40"/>
          </p15:clr>
        </p15:guide>
        <p15:guide id="8" pos="1647">
          <p15:clr>
            <a:srgbClr val="FBAE40"/>
          </p15:clr>
        </p15:guide>
        <p15:guide id="9" orient="horz" pos="218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Statistic Slide">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359CEC2-9592-6949-8A8E-09A775C37FA0}"/>
              </a:ext>
            </a:extLst>
          </p:cNvPr>
          <p:cNvSpPr>
            <a:spLocks noGrp="1"/>
          </p:cNvSpPr>
          <p:nvPr>
            <p:ph type="body" sz="quarter" idx="13" hasCustomPrompt="1"/>
          </p:nvPr>
        </p:nvSpPr>
        <p:spPr>
          <a:xfrm>
            <a:off x="228616" y="228600"/>
            <a:ext cx="988283" cy="361157"/>
          </a:xfrm>
          <a:prstGeom prst="rect">
            <a:avLst/>
          </a:prstGeom>
        </p:spPr>
        <p:txBody>
          <a:bodyPr lIns="0" tIns="0" rIns="0" bIns="0">
            <a:noAutofit/>
          </a:bodyPr>
          <a:lstStyle>
            <a:lvl1pPr marL="0" indent="0">
              <a:buFontTx/>
              <a:buNone/>
              <a:defRPr sz="600" baseline="0">
                <a:solidFill>
                  <a:schemeClr val="tx1"/>
                </a:solidFill>
                <a:latin typeface="Marr Sans" pitchFamily="2" charset="77"/>
              </a:defRPr>
            </a:lvl1pPr>
            <a:lvl2pPr marL="457177" indent="0">
              <a:buFontTx/>
              <a:buNone/>
              <a:defRPr sz="600" baseline="0">
                <a:solidFill>
                  <a:schemeClr val="bg1"/>
                </a:solidFill>
                <a:latin typeface="Marr Sans" pitchFamily="2" charset="77"/>
              </a:defRPr>
            </a:lvl2pPr>
            <a:lvl3pPr marL="914355" indent="0">
              <a:buFontTx/>
              <a:buNone/>
              <a:defRPr sz="600" baseline="0">
                <a:solidFill>
                  <a:schemeClr val="bg1"/>
                </a:solidFill>
                <a:latin typeface="Marr Sans" pitchFamily="2" charset="77"/>
              </a:defRPr>
            </a:lvl3pPr>
            <a:lvl4pPr marL="1371532" indent="0">
              <a:buFontTx/>
              <a:buNone/>
              <a:defRPr sz="600" baseline="0">
                <a:solidFill>
                  <a:schemeClr val="bg1"/>
                </a:solidFill>
                <a:latin typeface="Marr Sans" pitchFamily="2" charset="77"/>
              </a:defRPr>
            </a:lvl4pPr>
            <a:lvl5pPr marL="1828709" indent="0">
              <a:buFontTx/>
              <a:buNone/>
              <a:defRPr sz="600" baseline="0">
                <a:solidFill>
                  <a:schemeClr val="bg1"/>
                </a:solidFill>
                <a:latin typeface="Marr Sans" pitchFamily="2" charset="77"/>
              </a:defRPr>
            </a:lvl5pPr>
          </a:lstStyle>
          <a:p>
            <a:pPr lvl="0"/>
            <a:r>
              <a:rPr lang="en-US" dirty="0"/>
              <a:t>Presentation title</a:t>
            </a:r>
          </a:p>
        </p:txBody>
      </p:sp>
      <p:sp>
        <p:nvSpPr>
          <p:cNvPr id="32" name="Date Placeholder 31">
            <a:extLst>
              <a:ext uri="{FF2B5EF4-FFF2-40B4-BE49-F238E27FC236}">
                <a16:creationId xmlns:a16="http://schemas.microsoft.com/office/drawing/2014/main" id="{CC80FC93-EDF6-124F-A6A4-1FEAF9539617}"/>
              </a:ext>
            </a:extLst>
          </p:cNvPr>
          <p:cNvSpPr>
            <a:spLocks noGrp="1"/>
          </p:cNvSpPr>
          <p:nvPr>
            <p:ph type="dt" sz="half" idx="16"/>
          </p:nvPr>
        </p:nvSpPr>
        <p:spPr>
          <a:xfrm>
            <a:off x="1332560" y="225690"/>
            <a:ext cx="2743200" cy="365125"/>
          </a:xfrm>
          <a:prstGeom prst="rect">
            <a:avLst/>
          </a:prstGeom>
        </p:spPr>
        <p:txBody>
          <a:bodyPr lIns="0" tIns="0" rIns="0" bIns="0" anchor="t" anchorCtr="0"/>
          <a:lstStyle>
            <a:lvl1pPr>
              <a:defRPr sz="600" baseline="0">
                <a:solidFill>
                  <a:schemeClr val="tx1"/>
                </a:solidFill>
                <a:latin typeface="Marr Sans" pitchFamily="2" charset="77"/>
              </a:defRPr>
            </a:lvl1pPr>
          </a:lstStyle>
          <a:p>
            <a:fld id="{D02A990E-F69E-CE48-973D-8969E3B906E1}" type="datetime1">
              <a:rPr lang="en-GB" smtClean="0"/>
              <a:pPr/>
              <a:t>08/06/2021</a:t>
            </a:fld>
            <a:endParaRPr lang="en-US" dirty="0"/>
          </a:p>
        </p:txBody>
      </p:sp>
      <p:sp>
        <p:nvSpPr>
          <p:cNvPr id="34" name="Slide Number Placeholder 33">
            <a:extLst>
              <a:ext uri="{FF2B5EF4-FFF2-40B4-BE49-F238E27FC236}">
                <a16:creationId xmlns:a16="http://schemas.microsoft.com/office/drawing/2014/main" id="{57D0934B-C681-AE4E-9286-1267A311DF7F}"/>
              </a:ext>
            </a:extLst>
          </p:cNvPr>
          <p:cNvSpPr>
            <a:spLocks noGrp="1"/>
          </p:cNvSpPr>
          <p:nvPr>
            <p:ph type="sldNum" sz="quarter" idx="18"/>
          </p:nvPr>
        </p:nvSpPr>
        <p:spPr>
          <a:xfrm>
            <a:off x="9203515" y="225690"/>
            <a:ext cx="2743200" cy="365125"/>
          </a:xfrm>
          <a:prstGeom prst="rect">
            <a:avLst/>
          </a:prstGeom>
        </p:spPr>
        <p:txBody>
          <a:bodyPr lIns="0" tIns="0" rIns="0" bIns="0" anchor="t" anchorCtr="0"/>
          <a:lstStyle>
            <a:lvl1pPr algn="r">
              <a:defRPr sz="600" baseline="0">
                <a:solidFill>
                  <a:schemeClr val="tx1"/>
                </a:solidFill>
                <a:latin typeface="Marr Sans" pitchFamily="2" charset="77"/>
              </a:defRPr>
            </a:lvl1pPr>
          </a:lstStyle>
          <a:p>
            <a:fld id="{BA154773-FE6C-894E-8862-CB34C699DBD7}" type="slidenum">
              <a:rPr lang="en-US" smtClean="0"/>
              <a:pPr/>
              <a:t>‹#›</a:t>
            </a:fld>
            <a:endParaRPr lang="en-US" dirty="0"/>
          </a:p>
        </p:txBody>
      </p:sp>
      <p:pic>
        <p:nvPicPr>
          <p:cNvPr id="3" name="Picture 2">
            <a:extLst>
              <a:ext uri="{FF2B5EF4-FFF2-40B4-BE49-F238E27FC236}">
                <a16:creationId xmlns:a16="http://schemas.microsoft.com/office/drawing/2014/main" id="{4930C4E6-035C-024F-90DA-CAC6D3E5B673}"/>
              </a:ext>
            </a:extLst>
          </p:cNvPr>
          <p:cNvPicPr>
            <a:picLocks noChangeAspect="1"/>
          </p:cNvPicPr>
          <p:nvPr userDrawn="1"/>
        </p:nvPicPr>
        <p:blipFill>
          <a:blip r:embed="rId2"/>
          <a:stretch>
            <a:fillRect/>
          </a:stretch>
        </p:blipFill>
        <p:spPr>
          <a:xfrm>
            <a:off x="0" y="6078600"/>
            <a:ext cx="1695560" cy="762000"/>
          </a:xfrm>
          <a:prstGeom prst="rect">
            <a:avLst/>
          </a:prstGeom>
        </p:spPr>
      </p:pic>
      <p:sp>
        <p:nvSpPr>
          <p:cNvPr id="5" name="Picture Placeholder 4">
            <a:extLst>
              <a:ext uri="{FF2B5EF4-FFF2-40B4-BE49-F238E27FC236}">
                <a16:creationId xmlns:a16="http://schemas.microsoft.com/office/drawing/2014/main" id="{3118E149-4410-3F4D-9FE0-1DE4EB827012}"/>
              </a:ext>
            </a:extLst>
          </p:cNvPr>
          <p:cNvSpPr>
            <a:spLocks noGrp="1"/>
          </p:cNvSpPr>
          <p:nvPr>
            <p:ph type="pic" sz="quarter" idx="19" hasCustomPrompt="1"/>
          </p:nvPr>
        </p:nvSpPr>
        <p:spPr>
          <a:xfrm>
            <a:off x="227027" y="2583519"/>
            <a:ext cx="3870252" cy="3635513"/>
          </a:xfrm>
          <a:prstGeom prst="rect">
            <a:avLst/>
          </a:prstGeom>
          <a:solidFill>
            <a:srgbClr val="636363"/>
          </a:solidFill>
        </p:spPr>
        <p:txBody>
          <a:bodyPr anchor="ctr"/>
          <a:lstStyle>
            <a:lvl1pPr marL="0" indent="0" algn="ctr">
              <a:buFontTx/>
              <a:buNone/>
              <a:defRPr/>
            </a:lvl1pPr>
          </a:lstStyle>
          <a:p>
            <a:r>
              <a:rPr lang="en-US" dirty="0"/>
              <a:t>Insert Picture here</a:t>
            </a:r>
          </a:p>
        </p:txBody>
      </p:sp>
      <p:sp>
        <p:nvSpPr>
          <p:cNvPr id="9" name="Text Placeholder 8">
            <a:extLst>
              <a:ext uri="{FF2B5EF4-FFF2-40B4-BE49-F238E27FC236}">
                <a16:creationId xmlns:a16="http://schemas.microsoft.com/office/drawing/2014/main" id="{F92CDE41-73C1-F14F-A501-C86D367C69B4}"/>
              </a:ext>
            </a:extLst>
          </p:cNvPr>
          <p:cNvSpPr>
            <a:spLocks noGrp="1"/>
          </p:cNvSpPr>
          <p:nvPr>
            <p:ph type="body" sz="quarter" idx="20" hasCustomPrompt="1"/>
          </p:nvPr>
        </p:nvSpPr>
        <p:spPr>
          <a:xfrm>
            <a:off x="228615" y="1746000"/>
            <a:ext cx="3759445" cy="599267"/>
          </a:xfrm>
          <a:prstGeom prst="rect">
            <a:avLst/>
          </a:prstGeom>
        </p:spPr>
        <p:txBody>
          <a:bodyPr lIns="0" tIns="0" rIns="0" bIns="0">
            <a:normAutofit/>
          </a:bodyPr>
          <a:lstStyle>
            <a:lvl1pPr marL="0" indent="0">
              <a:lnSpc>
                <a:spcPct val="100000"/>
              </a:lnSpc>
              <a:spcBef>
                <a:spcPts val="0"/>
              </a:spcBef>
              <a:buFontTx/>
              <a:buNone/>
              <a:tabLst/>
              <a:defRPr sz="1500" u="sng" baseline="0">
                <a:uFill>
                  <a:solidFill>
                    <a:schemeClr val="tx1"/>
                  </a:solidFill>
                </a:uFill>
                <a:latin typeface="Marr Sans" pitchFamily="2" charset="77"/>
              </a:defRPr>
            </a:lvl1pPr>
          </a:lstStyle>
          <a:p>
            <a:pPr lvl="0"/>
            <a:r>
              <a:rPr lang="en-US" dirty="0"/>
              <a:t>Statistic title</a:t>
            </a:r>
          </a:p>
        </p:txBody>
      </p:sp>
      <p:sp>
        <p:nvSpPr>
          <p:cNvPr id="12" name="Picture Placeholder 4">
            <a:extLst>
              <a:ext uri="{FF2B5EF4-FFF2-40B4-BE49-F238E27FC236}">
                <a16:creationId xmlns:a16="http://schemas.microsoft.com/office/drawing/2014/main" id="{C5954370-029A-B441-9789-3ECA5CF5CD24}"/>
              </a:ext>
            </a:extLst>
          </p:cNvPr>
          <p:cNvSpPr>
            <a:spLocks noGrp="1"/>
          </p:cNvSpPr>
          <p:nvPr>
            <p:ph type="pic" sz="quarter" idx="21" hasCustomPrompt="1"/>
          </p:nvPr>
        </p:nvSpPr>
        <p:spPr>
          <a:xfrm>
            <a:off x="4150392" y="2583519"/>
            <a:ext cx="3870252" cy="3635513"/>
          </a:xfrm>
          <a:prstGeom prst="rect">
            <a:avLst/>
          </a:prstGeom>
          <a:solidFill>
            <a:srgbClr val="636363"/>
          </a:solidFill>
        </p:spPr>
        <p:txBody>
          <a:bodyPr anchor="ctr"/>
          <a:lstStyle>
            <a:lvl1pPr marL="0" indent="0" algn="ctr">
              <a:buFontTx/>
              <a:buNone/>
              <a:defRPr/>
            </a:lvl1pPr>
          </a:lstStyle>
          <a:p>
            <a:r>
              <a:rPr lang="en-US" dirty="0"/>
              <a:t>Insert Picture here</a:t>
            </a:r>
          </a:p>
        </p:txBody>
      </p:sp>
      <p:sp>
        <p:nvSpPr>
          <p:cNvPr id="13" name="Picture Placeholder 4">
            <a:extLst>
              <a:ext uri="{FF2B5EF4-FFF2-40B4-BE49-F238E27FC236}">
                <a16:creationId xmlns:a16="http://schemas.microsoft.com/office/drawing/2014/main" id="{2054E889-5AFC-DF43-817E-B0C657479109}"/>
              </a:ext>
            </a:extLst>
          </p:cNvPr>
          <p:cNvSpPr>
            <a:spLocks noGrp="1"/>
          </p:cNvSpPr>
          <p:nvPr>
            <p:ph type="pic" sz="quarter" idx="22" hasCustomPrompt="1"/>
          </p:nvPr>
        </p:nvSpPr>
        <p:spPr>
          <a:xfrm>
            <a:off x="8073757" y="2583519"/>
            <a:ext cx="3870252" cy="3635513"/>
          </a:xfrm>
          <a:prstGeom prst="rect">
            <a:avLst/>
          </a:prstGeom>
          <a:solidFill>
            <a:srgbClr val="636363"/>
          </a:solidFill>
        </p:spPr>
        <p:txBody>
          <a:bodyPr anchor="ctr"/>
          <a:lstStyle>
            <a:lvl1pPr marL="0" indent="0" algn="ctr">
              <a:buFontTx/>
              <a:buNone/>
              <a:defRPr/>
            </a:lvl1pPr>
          </a:lstStyle>
          <a:p>
            <a:r>
              <a:rPr lang="en-US" dirty="0"/>
              <a:t>Insert Picture here</a:t>
            </a:r>
          </a:p>
        </p:txBody>
      </p:sp>
      <p:sp>
        <p:nvSpPr>
          <p:cNvPr id="14" name="Text Placeholder 8">
            <a:extLst>
              <a:ext uri="{FF2B5EF4-FFF2-40B4-BE49-F238E27FC236}">
                <a16:creationId xmlns:a16="http://schemas.microsoft.com/office/drawing/2014/main" id="{BF88FABD-A0C4-1841-BDDE-D3D28D49AE08}"/>
              </a:ext>
            </a:extLst>
          </p:cNvPr>
          <p:cNvSpPr>
            <a:spLocks noGrp="1"/>
          </p:cNvSpPr>
          <p:nvPr>
            <p:ph type="body" sz="quarter" idx="23" hasCustomPrompt="1"/>
          </p:nvPr>
        </p:nvSpPr>
        <p:spPr>
          <a:xfrm>
            <a:off x="4148936" y="1746000"/>
            <a:ext cx="3759445" cy="599267"/>
          </a:xfrm>
          <a:prstGeom prst="rect">
            <a:avLst/>
          </a:prstGeom>
        </p:spPr>
        <p:txBody>
          <a:bodyPr lIns="0" tIns="0" rIns="0" bIns="0">
            <a:normAutofit/>
          </a:bodyPr>
          <a:lstStyle>
            <a:lvl1pPr marL="0" indent="0">
              <a:lnSpc>
                <a:spcPct val="100000"/>
              </a:lnSpc>
              <a:spcBef>
                <a:spcPts val="0"/>
              </a:spcBef>
              <a:buFontTx/>
              <a:buNone/>
              <a:tabLst/>
              <a:defRPr sz="1500" u="sng" baseline="0">
                <a:uFill>
                  <a:solidFill>
                    <a:schemeClr val="tx1"/>
                  </a:solidFill>
                </a:uFill>
                <a:latin typeface="Marr Sans" pitchFamily="2" charset="77"/>
              </a:defRPr>
            </a:lvl1pPr>
          </a:lstStyle>
          <a:p>
            <a:pPr lvl="0"/>
            <a:r>
              <a:rPr lang="en-US" dirty="0"/>
              <a:t>Statistic title</a:t>
            </a:r>
          </a:p>
        </p:txBody>
      </p:sp>
      <p:sp>
        <p:nvSpPr>
          <p:cNvPr id="16" name="Text Placeholder 8">
            <a:extLst>
              <a:ext uri="{FF2B5EF4-FFF2-40B4-BE49-F238E27FC236}">
                <a16:creationId xmlns:a16="http://schemas.microsoft.com/office/drawing/2014/main" id="{0D9AF662-9E46-1D4B-9119-E62CBA1C8118}"/>
              </a:ext>
            </a:extLst>
          </p:cNvPr>
          <p:cNvSpPr>
            <a:spLocks noGrp="1"/>
          </p:cNvSpPr>
          <p:nvPr>
            <p:ph type="body" sz="quarter" idx="24" hasCustomPrompt="1"/>
          </p:nvPr>
        </p:nvSpPr>
        <p:spPr>
          <a:xfrm>
            <a:off x="8086193" y="1746000"/>
            <a:ext cx="3759445" cy="599267"/>
          </a:xfrm>
          <a:prstGeom prst="rect">
            <a:avLst/>
          </a:prstGeom>
        </p:spPr>
        <p:txBody>
          <a:bodyPr lIns="0" tIns="0" rIns="0" bIns="0">
            <a:normAutofit/>
          </a:bodyPr>
          <a:lstStyle>
            <a:lvl1pPr marL="0" indent="0">
              <a:lnSpc>
                <a:spcPct val="100000"/>
              </a:lnSpc>
              <a:spcBef>
                <a:spcPts val="0"/>
              </a:spcBef>
              <a:buFontTx/>
              <a:buNone/>
              <a:tabLst/>
              <a:defRPr sz="1500" u="sng" baseline="0">
                <a:uFill>
                  <a:solidFill>
                    <a:schemeClr val="tx1"/>
                  </a:solidFill>
                </a:uFill>
                <a:latin typeface="Marr Sans" pitchFamily="2" charset="77"/>
              </a:defRPr>
            </a:lvl1pPr>
          </a:lstStyle>
          <a:p>
            <a:pPr lvl="0"/>
            <a:r>
              <a:rPr lang="en-US" dirty="0"/>
              <a:t>Statistic title</a:t>
            </a:r>
          </a:p>
        </p:txBody>
      </p:sp>
      <p:sp>
        <p:nvSpPr>
          <p:cNvPr id="17" name="Text Placeholder 27">
            <a:extLst>
              <a:ext uri="{FF2B5EF4-FFF2-40B4-BE49-F238E27FC236}">
                <a16:creationId xmlns:a16="http://schemas.microsoft.com/office/drawing/2014/main" id="{D89B96DC-7FCC-6845-9DA6-FFE61ACE62A4}"/>
              </a:ext>
            </a:extLst>
          </p:cNvPr>
          <p:cNvSpPr>
            <a:spLocks noGrp="1"/>
          </p:cNvSpPr>
          <p:nvPr>
            <p:ph type="body" sz="quarter" idx="15" hasCustomPrompt="1"/>
          </p:nvPr>
        </p:nvSpPr>
        <p:spPr>
          <a:xfrm>
            <a:off x="227028" y="990001"/>
            <a:ext cx="4709361" cy="592186"/>
          </a:xfrm>
          <a:prstGeom prst="rect">
            <a:avLst/>
          </a:prstGeom>
        </p:spPr>
        <p:txBody>
          <a:bodyPr lIns="0" tIns="0" rIns="0" bIns="0">
            <a:noAutofit/>
          </a:bodyPr>
          <a:lstStyle>
            <a:lvl1pPr marL="0" indent="0">
              <a:buFontTx/>
              <a:buNone/>
              <a:defRPr sz="3750" b="1" i="0" baseline="0">
                <a:solidFill>
                  <a:schemeClr val="tx1"/>
                </a:solidFill>
                <a:latin typeface="Marr Sans" pitchFamily="2" charset="77"/>
              </a:defRPr>
            </a:lvl1pPr>
            <a:lvl2pPr marL="457177" indent="0">
              <a:buFontTx/>
              <a:buNone/>
              <a:defRPr b="1" i="0" baseline="0">
                <a:solidFill>
                  <a:schemeClr val="bg1"/>
                </a:solidFill>
                <a:latin typeface="Marr Sans" pitchFamily="2" charset="77"/>
              </a:defRPr>
            </a:lvl2pPr>
            <a:lvl3pPr marL="914355" indent="0">
              <a:buFontTx/>
              <a:buNone/>
              <a:defRPr b="1" i="0" baseline="0">
                <a:solidFill>
                  <a:schemeClr val="bg1"/>
                </a:solidFill>
                <a:latin typeface="Marr Sans" pitchFamily="2" charset="77"/>
              </a:defRPr>
            </a:lvl3pPr>
            <a:lvl4pPr marL="1371532" indent="0">
              <a:buFontTx/>
              <a:buNone/>
              <a:defRPr b="1" i="0" baseline="0">
                <a:solidFill>
                  <a:schemeClr val="bg1"/>
                </a:solidFill>
                <a:latin typeface="Marr Sans" pitchFamily="2" charset="77"/>
              </a:defRPr>
            </a:lvl4pPr>
            <a:lvl5pPr marL="1828709" indent="0">
              <a:buFontTx/>
              <a:buNone/>
              <a:defRPr b="1" i="0" baseline="0">
                <a:solidFill>
                  <a:schemeClr val="bg1"/>
                </a:solidFill>
                <a:latin typeface="Marr Sans" pitchFamily="2" charset="77"/>
              </a:defRPr>
            </a:lvl5pPr>
          </a:lstStyle>
          <a:p>
            <a:pPr lvl="0"/>
            <a:r>
              <a:rPr lang="en-US" dirty="0"/>
              <a:t>Slide title</a:t>
            </a:r>
          </a:p>
        </p:txBody>
      </p:sp>
    </p:spTree>
    <p:extLst>
      <p:ext uri="{BB962C8B-B14F-4D97-AF65-F5344CB8AC3E}">
        <p14:creationId xmlns:p14="http://schemas.microsoft.com/office/powerpoint/2010/main" val="1253123094"/>
      </p:ext>
    </p:extLst>
  </p:cSld>
  <p:clrMapOvr>
    <a:masterClrMapping/>
  </p:clrMapOvr>
  <p:extLst>
    <p:ext uri="{DCECCB84-F9BA-43D5-87BE-67443E8EF086}">
      <p15:sldGuideLst xmlns:p15="http://schemas.microsoft.com/office/powerpoint/2012/main">
        <p15:guide id="1" orient="horz" pos="3254">
          <p15:clr>
            <a:srgbClr val="FBAE40"/>
          </p15:clr>
        </p15:guide>
        <p15:guide id="3" pos="286">
          <p15:clr>
            <a:srgbClr val="FBAE40"/>
          </p15:clr>
        </p15:guide>
        <p15:guide id="4" pos="15050">
          <p15:clr>
            <a:srgbClr val="FBAE40"/>
          </p15:clr>
        </p15:guide>
        <p15:guide id="5" orient="horz" pos="283">
          <p15:clr>
            <a:srgbClr val="FBAE40"/>
          </p15:clr>
        </p15:guide>
        <p15:guide id="6" orient="horz" pos="7835">
          <p15:clr>
            <a:srgbClr val="FBAE40"/>
          </p15:clr>
        </p15:guide>
        <p15:guide id="9" orient="horz" pos="2188">
          <p15:clr>
            <a:srgbClr val="FBAE40"/>
          </p15:clr>
        </p15:guide>
        <p15:guide id="10" pos="5162">
          <p15:clr>
            <a:srgbClr val="FBAE40"/>
          </p15:clr>
        </p15:guide>
        <p15:guide id="11" pos="5230">
          <p15:clr>
            <a:srgbClr val="FBAE40"/>
          </p15:clr>
        </p15:guide>
        <p15:guide id="12" pos="10106">
          <p15:clr>
            <a:srgbClr val="FBAE40"/>
          </p15:clr>
        </p15:guide>
        <p15:guide id="13" pos="1017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206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9143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37173" y="874379"/>
            <a:ext cx="10917654" cy="761747"/>
          </a:xfrm>
          <a:prstGeom prst="rect">
            <a:avLst/>
          </a:prstGeom>
        </p:spPr>
        <p:txBody>
          <a:bodyPr wrap="square" lIns="0" tIns="0" rIns="0" bIns="0">
            <a:spAutoFit/>
          </a:bodyPr>
          <a:lstStyle>
            <a:lvl1pPr>
              <a:defRPr sz="4950" b="0" i="0">
                <a:solidFill>
                  <a:srgbClr val="00CCCC"/>
                </a:solidFill>
                <a:latin typeface="Founders Grotesk Light"/>
                <a:cs typeface="Founders Grotesk Light"/>
              </a:defRPr>
            </a:lvl1pPr>
          </a:lstStyle>
          <a:p>
            <a:endParaRPr/>
          </a:p>
        </p:txBody>
      </p:sp>
      <p:sp>
        <p:nvSpPr>
          <p:cNvPr id="3" name="Holder 3"/>
          <p:cNvSpPr>
            <a:spLocks noGrp="1"/>
          </p:cNvSpPr>
          <p:nvPr>
            <p:ph type="body" idx="1"/>
          </p:nvPr>
        </p:nvSpPr>
        <p:spPr>
          <a:xfrm>
            <a:off x="2351860" y="2190462"/>
            <a:ext cx="7488281" cy="1523494"/>
          </a:xfrm>
          <a:prstGeom prst="rect">
            <a:avLst/>
          </a:prstGeom>
        </p:spPr>
        <p:txBody>
          <a:bodyPr wrap="square" lIns="0" tIns="0" rIns="0" bIns="0">
            <a:spAutoFit/>
          </a:bodyPr>
          <a:lstStyle>
            <a:lvl1pPr>
              <a:defRPr sz="9900" b="0" i="0">
                <a:solidFill>
                  <a:schemeClr val="bg1"/>
                </a:solidFill>
                <a:latin typeface="Founders Grotesk Light"/>
                <a:cs typeface="Founders Grotesk Light"/>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6/8/2021</a:t>
            </a:fld>
            <a:endParaRPr lang="en-US"/>
          </a:p>
        </p:txBody>
      </p:sp>
      <p:sp>
        <p:nvSpPr>
          <p:cNvPr id="6" name="Holder 6"/>
          <p:cNvSpPr>
            <a:spLocks noGrp="1"/>
          </p:cNvSpPr>
          <p:nvPr>
            <p:ph type="sldNum" sz="quarter" idx="7"/>
          </p:nvPr>
        </p:nvSpPr>
        <p:spPr>
          <a:xfrm>
            <a:off x="8778241"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845323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defRPr>
          <a:latin typeface="+mj-lt"/>
          <a:ea typeface="+mj-ea"/>
          <a:cs typeface="+mj-cs"/>
        </a:defRPr>
      </a:lvl1pPr>
    </p:titleStyle>
    <p:bodyStyle>
      <a:lvl1pPr marL="0">
        <a:defRPr>
          <a:latin typeface="+mn-lt"/>
          <a:ea typeface="+mn-ea"/>
          <a:cs typeface="+mn-cs"/>
        </a:defRPr>
      </a:lvl1pPr>
      <a:lvl2pPr marL="207925">
        <a:defRPr>
          <a:latin typeface="+mn-lt"/>
          <a:ea typeface="+mn-ea"/>
          <a:cs typeface="+mn-cs"/>
        </a:defRPr>
      </a:lvl2pPr>
      <a:lvl3pPr marL="415851">
        <a:defRPr>
          <a:latin typeface="+mn-lt"/>
          <a:ea typeface="+mn-ea"/>
          <a:cs typeface="+mn-cs"/>
        </a:defRPr>
      </a:lvl3pPr>
      <a:lvl4pPr marL="623776">
        <a:defRPr>
          <a:latin typeface="+mn-lt"/>
          <a:ea typeface="+mn-ea"/>
          <a:cs typeface="+mn-cs"/>
        </a:defRPr>
      </a:lvl4pPr>
      <a:lvl5pPr marL="831701">
        <a:defRPr>
          <a:latin typeface="+mn-lt"/>
          <a:ea typeface="+mn-ea"/>
          <a:cs typeface="+mn-cs"/>
        </a:defRPr>
      </a:lvl5pPr>
      <a:lvl6pPr marL="1039626">
        <a:defRPr>
          <a:latin typeface="+mn-lt"/>
          <a:ea typeface="+mn-ea"/>
          <a:cs typeface="+mn-cs"/>
        </a:defRPr>
      </a:lvl6pPr>
      <a:lvl7pPr marL="1247552">
        <a:defRPr>
          <a:latin typeface="+mn-lt"/>
          <a:ea typeface="+mn-ea"/>
          <a:cs typeface="+mn-cs"/>
        </a:defRPr>
      </a:lvl7pPr>
      <a:lvl8pPr marL="1455477">
        <a:defRPr>
          <a:latin typeface="+mn-lt"/>
          <a:ea typeface="+mn-ea"/>
          <a:cs typeface="+mn-cs"/>
        </a:defRPr>
      </a:lvl8pPr>
      <a:lvl9pPr marL="1663402">
        <a:defRPr>
          <a:latin typeface="+mn-lt"/>
          <a:ea typeface="+mn-ea"/>
          <a:cs typeface="+mn-cs"/>
        </a:defRPr>
      </a:lvl9pPr>
    </p:bodyStyle>
    <p:otherStyle>
      <a:lvl1pPr marL="0">
        <a:defRPr>
          <a:latin typeface="+mn-lt"/>
          <a:ea typeface="+mn-ea"/>
          <a:cs typeface="+mn-cs"/>
        </a:defRPr>
      </a:lvl1pPr>
      <a:lvl2pPr marL="207925">
        <a:defRPr>
          <a:latin typeface="+mn-lt"/>
          <a:ea typeface="+mn-ea"/>
          <a:cs typeface="+mn-cs"/>
        </a:defRPr>
      </a:lvl2pPr>
      <a:lvl3pPr marL="415851">
        <a:defRPr>
          <a:latin typeface="+mn-lt"/>
          <a:ea typeface="+mn-ea"/>
          <a:cs typeface="+mn-cs"/>
        </a:defRPr>
      </a:lvl3pPr>
      <a:lvl4pPr marL="623776">
        <a:defRPr>
          <a:latin typeface="+mn-lt"/>
          <a:ea typeface="+mn-ea"/>
          <a:cs typeface="+mn-cs"/>
        </a:defRPr>
      </a:lvl4pPr>
      <a:lvl5pPr marL="831701">
        <a:defRPr>
          <a:latin typeface="+mn-lt"/>
          <a:ea typeface="+mn-ea"/>
          <a:cs typeface="+mn-cs"/>
        </a:defRPr>
      </a:lvl5pPr>
      <a:lvl6pPr marL="1039626">
        <a:defRPr>
          <a:latin typeface="+mn-lt"/>
          <a:ea typeface="+mn-ea"/>
          <a:cs typeface="+mn-cs"/>
        </a:defRPr>
      </a:lvl6pPr>
      <a:lvl7pPr marL="1247552">
        <a:defRPr>
          <a:latin typeface="+mn-lt"/>
          <a:ea typeface="+mn-ea"/>
          <a:cs typeface="+mn-cs"/>
        </a:defRPr>
      </a:lvl7pPr>
      <a:lvl8pPr marL="1455477">
        <a:defRPr>
          <a:latin typeface="+mn-lt"/>
          <a:ea typeface="+mn-ea"/>
          <a:cs typeface="+mn-cs"/>
        </a:defRPr>
      </a:lvl8pPr>
      <a:lvl9pPr marL="166340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A90652-E801-5242-919C-5AF2F23EC4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071A95-D14E-C64D-A7F4-8324B53F43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0371C3-0754-2A42-9E12-91CB868BB2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DDE46-8427-BD44-B2F8-E21243371CFF}" type="datetimeFigureOut">
              <a:rPr lang="en-US" smtClean="0"/>
              <a:t>6/8/2021</a:t>
            </a:fld>
            <a:endParaRPr lang="en-US"/>
          </a:p>
        </p:txBody>
      </p:sp>
      <p:sp>
        <p:nvSpPr>
          <p:cNvPr id="5" name="Footer Placeholder 4">
            <a:extLst>
              <a:ext uri="{FF2B5EF4-FFF2-40B4-BE49-F238E27FC236}">
                <a16:creationId xmlns:a16="http://schemas.microsoft.com/office/drawing/2014/main" id="{D04A795E-1C69-574A-9AAF-05870CDA3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80360-8B19-6644-AB31-094B17370B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9452F-B4B9-8942-882F-AD9F773159F6}" type="slidenum">
              <a:rPr lang="en-US" smtClean="0"/>
              <a:t>‹#›</a:t>
            </a:fld>
            <a:endParaRPr lang="en-US"/>
          </a:p>
        </p:txBody>
      </p:sp>
    </p:spTree>
    <p:extLst>
      <p:ext uri="{BB962C8B-B14F-4D97-AF65-F5344CB8AC3E}">
        <p14:creationId xmlns:p14="http://schemas.microsoft.com/office/powerpoint/2010/main" val="23971903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37174" y="874380"/>
            <a:ext cx="10917653" cy="761747"/>
          </a:xfrm>
          <a:prstGeom prst="rect">
            <a:avLst/>
          </a:prstGeom>
        </p:spPr>
        <p:txBody>
          <a:bodyPr wrap="square" lIns="0" tIns="0" rIns="0" bIns="0">
            <a:spAutoFit/>
          </a:bodyPr>
          <a:lstStyle>
            <a:lvl1pPr>
              <a:defRPr sz="4950" b="0" i="0">
                <a:solidFill>
                  <a:srgbClr val="00CCCC"/>
                </a:solidFill>
                <a:latin typeface="Founders Grotesk Light"/>
                <a:cs typeface="Founders Grotesk Light"/>
              </a:defRPr>
            </a:lvl1pPr>
          </a:lstStyle>
          <a:p>
            <a:endParaRPr/>
          </a:p>
        </p:txBody>
      </p:sp>
      <p:sp>
        <p:nvSpPr>
          <p:cNvPr id="3" name="Holder 3"/>
          <p:cNvSpPr>
            <a:spLocks noGrp="1"/>
          </p:cNvSpPr>
          <p:nvPr>
            <p:ph type="body" idx="1"/>
          </p:nvPr>
        </p:nvSpPr>
        <p:spPr>
          <a:xfrm>
            <a:off x="2351860" y="2190462"/>
            <a:ext cx="7488280" cy="1523494"/>
          </a:xfrm>
          <a:prstGeom prst="rect">
            <a:avLst/>
          </a:prstGeom>
        </p:spPr>
        <p:txBody>
          <a:bodyPr wrap="square" lIns="0" tIns="0" rIns="0" bIns="0">
            <a:spAutoFit/>
          </a:bodyPr>
          <a:lstStyle>
            <a:lvl1pPr>
              <a:defRPr sz="9900" b="0" i="0">
                <a:solidFill>
                  <a:schemeClr val="bg1"/>
                </a:solidFill>
                <a:latin typeface="Founders Grotesk Light"/>
                <a:cs typeface="Founders Grotesk Light"/>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6/8/2021</a:t>
            </a:fld>
            <a:endParaRPr lang="en-US"/>
          </a:p>
        </p:txBody>
      </p:sp>
      <p:sp>
        <p:nvSpPr>
          <p:cNvPr id="6" name="Holder 6"/>
          <p:cNvSpPr>
            <a:spLocks noGrp="1"/>
          </p:cNvSpPr>
          <p:nvPr>
            <p:ph type="sldNum" sz="quarter" idx="7"/>
          </p:nvPr>
        </p:nvSpPr>
        <p:spPr>
          <a:xfrm>
            <a:off x="8778241"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938486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txStyles>
    <p:titleStyle>
      <a:lvl1pPr>
        <a:defRPr>
          <a:latin typeface="+mj-lt"/>
          <a:ea typeface="+mj-ea"/>
          <a:cs typeface="+mj-cs"/>
        </a:defRPr>
      </a:lvl1pPr>
    </p:titleStyle>
    <p:bodyStyle>
      <a:lvl1pPr marL="0">
        <a:defRPr>
          <a:latin typeface="+mn-lt"/>
          <a:ea typeface="+mn-ea"/>
          <a:cs typeface="+mn-cs"/>
        </a:defRPr>
      </a:lvl1pPr>
      <a:lvl2pPr marL="277226">
        <a:defRPr>
          <a:latin typeface="+mn-lt"/>
          <a:ea typeface="+mn-ea"/>
          <a:cs typeface="+mn-cs"/>
        </a:defRPr>
      </a:lvl2pPr>
      <a:lvl3pPr marL="554454">
        <a:defRPr>
          <a:latin typeface="+mn-lt"/>
          <a:ea typeface="+mn-ea"/>
          <a:cs typeface="+mn-cs"/>
        </a:defRPr>
      </a:lvl3pPr>
      <a:lvl4pPr marL="831680">
        <a:defRPr>
          <a:latin typeface="+mn-lt"/>
          <a:ea typeface="+mn-ea"/>
          <a:cs typeface="+mn-cs"/>
        </a:defRPr>
      </a:lvl4pPr>
      <a:lvl5pPr marL="1108907">
        <a:defRPr>
          <a:latin typeface="+mn-lt"/>
          <a:ea typeface="+mn-ea"/>
          <a:cs typeface="+mn-cs"/>
        </a:defRPr>
      </a:lvl5pPr>
      <a:lvl6pPr marL="1386133">
        <a:defRPr>
          <a:latin typeface="+mn-lt"/>
          <a:ea typeface="+mn-ea"/>
          <a:cs typeface="+mn-cs"/>
        </a:defRPr>
      </a:lvl6pPr>
      <a:lvl7pPr marL="1663361">
        <a:defRPr>
          <a:latin typeface="+mn-lt"/>
          <a:ea typeface="+mn-ea"/>
          <a:cs typeface="+mn-cs"/>
        </a:defRPr>
      </a:lvl7pPr>
      <a:lvl8pPr marL="1940587">
        <a:defRPr>
          <a:latin typeface="+mn-lt"/>
          <a:ea typeface="+mn-ea"/>
          <a:cs typeface="+mn-cs"/>
        </a:defRPr>
      </a:lvl8pPr>
      <a:lvl9pPr marL="2217814">
        <a:defRPr>
          <a:latin typeface="+mn-lt"/>
          <a:ea typeface="+mn-ea"/>
          <a:cs typeface="+mn-cs"/>
        </a:defRPr>
      </a:lvl9pPr>
    </p:bodyStyle>
    <p:otherStyle>
      <a:lvl1pPr marL="0">
        <a:defRPr>
          <a:latin typeface="+mn-lt"/>
          <a:ea typeface="+mn-ea"/>
          <a:cs typeface="+mn-cs"/>
        </a:defRPr>
      </a:lvl1pPr>
      <a:lvl2pPr marL="277226">
        <a:defRPr>
          <a:latin typeface="+mn-lt"/>
          <a:ea typeface="+mn-ea"/>
          <a:cs typeface="+mn-cs"/>
        </a:defRPr>
      </a:lvl2pPr>
      <a:lvl3pPr marL="554454">
        <a:defRPr>
          <a:latin typeface="+mn-lt"/>
          <a:ea typeface="+mn-ea"/>
          <a:cs typeface="+mn-cs"/>
        </a:defRPr>
      </a:lvl3pPr>
      <a:lvl4pPr marL="831680">
        <a:defRPr>
          <a:latin typeface="+mn-lt"/>
          <a:ea typeface="+mn-ea"/>
          <a:cs typeface="+mn-cs"/>
        </a:defRPr>
      </a:lvl4pPr>
      <a:lvl5pPr marL="1108907">
        <a:defRPr>
          <a:latin typeface="+mn-lt"/>
          <a:ea typeface="+mn-ea"/>
          <a:cs typeface="+mn-cs"/>
        </a:defRPr>
      </a:lvl5pPr>
      <a:lvl6pPr marL="1386133">
        <a:defRPr>
          <a:latin typeface="+mn-lt"/>
          <a:ea typeface="+mn-ea"/>
          <a:cs typeface="+mn-cs"/>
        </a:defRPr>
      </a:lvl6pPr>
      <a:lvl7pPr marL="1663361">
        <a:defRPr>
          <a:latin typeface="+mn-lt"/>
          <a:ea typeface="+mn-ea"/>
          <a:cs typeface="+mn-cs"/>
        </a:defRPr>
      </a:lvl7pPr>
      <a:lvl8pPr marL="1940587">
        <a:defRPr>
          <a:latin typeface="+mn-lt"/>
          <a:ea typeface="+mn-ea"/>
          <a:cs typeface="+mn-cs"/>
        </a:defRPr>
      </a:lvl8pPr>
      <a:lvl9pPr marL="221781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jpg"/><Relationship Id="rId1" Type="http://schemas.openxmlformats.org/officeDocument/2006/relationships/slideLayout" Target="../slideLayouts/slideLayout32.xml"/><Relationship Id="rId4" Type="http://schemas.openxmlformats.org/officeDocument/2006/relationships/image" Target="cid:image006.jpg@01D748AA.84AEB00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uel.ac.uk/sri" TargetMode="External"/><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hyperlink" Target="https://www.uel.ac.uk/sri/arena" TargetMode="External"/></Relationships>
</file>

<file path=ppt/slides/_rels/slide50.xml.rels><?xml version="1.0" encoding="UTF-8" standalone="yes"?>
<Relationships xmlns="http://schemas.openxmlformats.org/package/2006/relationships"><Relationship Id="rId2" Type="http://schemas.openxmlformats.org/officeDocument/2006/relationships/hyperlink" Target="mailto:Matt.davies@London.gov.uk"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53.xml.rels><?xml version="1.0" encoding="UTF-8" standalone="yes"?>
<Relationships xmlns="http://schemas.openxmlformats.org/package/2006/relationships"><Relationship Id="rId26" Type="http://schemas.openxmlformats.org/officeDocument/2006/relationships/customXml" Target="../ink/ink12.xml"/><Relationship Id="rId117" Type="http://schemas.openxmlformats.org/officeDocument/2006/relationships/image" Target="../media/image97.png"/><Relationship Id="rId21" Type="http://schemas.openxmlformats.org/officeDocument/2006/relationships/image" Target="../media/image490.png"/><Relationship Id="rId42" Type="http://schemas.openxmlformats.org/officeDocument/2006/relationships/customXml" Target="../ink/ink20.xml"/><Relationship Id="rId47" Type="http://schemas.openxmlformats.org/officeDocument/2006/relationships/image" Target="../media/image62.png"/><Relationship Id="rId63" Type="http://schemas.openxmlformats.org/officeDocument/2006/relationships/image" Target="../media/image70.png"/><Relationship Id="rId68" Type="http://schemas.openxmlformats.org/officeDocument/2006/relationships/customXml" Target="../ink/ink33.xml"/><Relationship Id="rId84" Type="http://schemas.openxmlformats.org/officeDocument/2006/relationships/customXml" Target="../ink/ink41.xml"/><Relationship Id="rId89" Type="http://schemas.openxmlformats.org/officeDocument/2006/relationships/image" Target="../media/image83.png"/><Relationship Id="rId112" Type="http://schemas.openxmlformats.org/officeDocument/2006/relationships/customXml" Target="../ink/ink55.xml"/><Relationship Id="rId16" Type="http://schemas.openxmlformats.org/officeDocument/2006/relationships/customXml" Target="../ink/ink7.xml"/><Relationship Id="rId107" Type="http://schemas.openxmlformats.org/officeDocument/2006/relationships/image" Target="../media/image92.png"/><Relationship Id="rId11" Type="http://schemas.openxmlformats.org/officeDocument/2006/relationships/image" Target="../media/image440.png"/><Relationship Id="rId32" Type="http://schemas.openxmlformats.org/officeDocument/2006/relationships/customXml" Target="../ink/ink15.xml"/><Relationship Id="rId37" Type="http://schemas.openxmlformats.org/officeDocument/2006/relationships/image" Target="../media/image57.png"/><Relationship Id="rId53" Type="http://schemas.openxmlformats.org/officeDocument/2006/relationships/image" Target="../media/image65.png"/><Relationship Id="rId58" Type="http://schemas.openxmlformats.org/officeDocument/2006/relationships/customXml" Target="../ink/ink28.xml"/><Relationship Id="rId74" Type="http://schemas.openxmlformats.org/officeDocument/2006/relationships/customXml" Target="../ink/ink36.xml"/><Relationship Id="rId79" Type="http://schemas.openxmlformats.org/officeDocument/2006/relationships/image" Target="../media/image78.png"/><Relationship Id="rId102" Type="http://schemas.openxmlformats.org/officeDocument/2006/relationships/customXml" Target="../ink/ink50.xml"/><Relationship Id="rId5" Type="http://schemas.openxmlformats.org/officeDocument/2006/relationships/customXml" Target="../ink/ink2.xml"/><Relationship Id="rId90" Type="http://schemas.openxmlformats.org/officeDocument/2006/relationships/customXml" Target="../ink/ink44.xml"/><Relationship Id="rId95" Type="http://schemas.openxmlformats.org/officeDocument/2006/relationships/image" Target="../media/image86.png"/><Relationship Id="rId22" Type="http://schemas.openxmlformats.org/officeDocument/2006/relationships/customXml" Target="../ink/ink10.xml"/><Relationship Id="rId27" Type="http://schemas.openxmlformats.org/officeDocument/2006/relationships/image" Target="../media/image52.png"/><Relationship Id="rId43" Type="http://schemas.openxmlformats.org/officeDocument/2006/relationships/image" Target="../media/image60.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73.png"/><Relationship Id="rId113" Type="http://schemas.openxmlformats.org/officeDocument/2006/relationships/image" Target="../media/image95.png"/><Relationship Id="rId118" Type="http://schemas.openxmlformats.org/officeDocument/2006/relationships/customXml" Target="../ink/ink58.xml"/><Relationship Id="rId80" Type="http://schemas.openxmlformats.org/officeDocument/2006/relationships/customXml" Target="../ink/ink39.xml"/><Relationship Id="rId85" Type="http://schemas.openxmlformats.org/officeDocument/2006/relationships/image" Target="../media/image81.png"/><Relationship Id="rId12" Type="http://schemas.openxmlformats.org/officeDocument/2006/relationships/customXml" Target="../ink/ink5.xml"/><Relationship Id="rId17" Type="http://schemas.openxmlformats.org/officeDocument/2006/relationships/image" Target="../media/image470.png"/><Relationship Id="rId33" Type="http://schemas.openxmlformats.org/officeDocument/2006/relationships/image" Target="../media/image550.png"/><Relationship Id="rId38" Type="http://schemas.openxmlformats.org/officeDocument/2006/relationships/customXml" Target="../ink/ink18.xml"/><Relationship Id="rId59" Type="http://schemas.openxmlformats.org/officeDocument/2006/relationships/image" Target="../media/image68.png"/><Relationship Id="rId103" Type="http://schemas.openxmlformats.org/officeDocument/2006/relationships/image" Target="../media/image90.png"/><Relationship Id="rId108" Type="http://schemas.openxmlformats.org/officeDocument/2006/relationships/customXml" Target="../ink/ink53.xml"/><Relationship Id="rId54" Type="http://schemas.openxmlformats.org/officeDocument/2006/relationships/customXml" Target="../ink/ink26.xml"/><Relationship Id="rId70" Type="http://schemas.openxmlformats.org/officeDocument/2006/relationships/customXml" Target="../ink/ink34.xml"/><Relationship Id="rId75" Type="http://schemas.openxmlformats.org/officeDocument/2006/relationships/image" Target="../media/image76.png"/><Relationship Id="rId91" Type="http://schemas.openxmlformats.org/officeDocument/2006/relationships/image" Target="../media/image84.png"/><Relationship Id="rId96" Type="http://schemas.openxmlformats.org/officeDocument/2006/relationships/customXml" Target="../ink/ink47.xml"/><Relationship Id="rId1" Type="http://schemas.openxmlformats.org/officeDocument/2006/relationships/slideLayout" Target="../slideLayouts/slideLayout5.xml"/><Relationship Id="rId6" Type="http://schemas.openxmlformats.org/officeDocument/2006/relationships/image" Target="../media/image410.png"/><Relationship Id="rId23" Type="http://schemas.openxmlformats.org/officeDocument/2006/relationships/image" Target="../media/image500.png"/><Relationship Id="rId28" Type="http://schemas.openxmlformats.org/officeDocument/2006/relationships/customXml" Target="../ink/ink13.xml"/><Relationship Id="rId49" Type="http://schemas.openxmlformats.org/officeDocument/2006/relationships/image" Target="../media/image63.png"/><Relationship Id="rId114" Type="http://schemas.openxmlformats.org/officeDocument/2006/relationships/customXml" Target="../ink/ink56.xml"/><Relationship Id="rId119" Type="http://schemas.openxmlformats.org/officeDocument/2006/relationships/image" Target="../media/image98.png"/><Relationship Id="rId10" Type="http://schemas.openxmlformats.org/officeDocument/2006/relationships/customXml" Target="../ink/ink4.xml"/><Relationship Id="rId31" Type="http://schemas.openxmlformats.org/officeDocument/2006/relationships/image" Target="../media/image54.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71.png"/><Relationship Id="rId73" Type="http://schemas.openxmlformats.org/officeDocument/2006/relationships/image" Target="../media/image75.png"/><Relationship Id="rId78" Type="http://schemas.openxmlformats.org/officeDocument/2006/relationships/customXml" Target="../ink/ink38.xml"/><Relationship Id="rId81" Type="http://schemas.openxmlformats.org/officeDocument/2006/relationships/image" Target="../media/image79.png"/><Relationship Id="rId86" Type="http://schemas.openxmlformats.org/officeDocument/2006/relationships/customXml" Target="../ink/ink42.xml"/><Relationship Id="rId94" Type="http://schemas.openxmlformats.org/officeDocument/2006/relationships/customXml" Target="../ink/ink46.xml"/><Relationship Id="rId99" Type="http://schemas.openxmlformats.org/officeDocument/2006/relationships/image" Target="../media/image88.png"/><Relationship Id="rId101" Type="http://schemas.openxmlformats.org/officeDocument/2006/relationships/image" Target="../media/image89.png"/><Relationship Id="rId4" Type="http://schemas.openxmlformats.org/officeDocument/2006/relationships/image" Target="../media/image400.png"/><Relationship Id="rId9" Type="http://schemas.openxmlformats.org/officeDocument/2006/relationships/image" Target="../media/image55.png"/><Relationship Id="rId13" Type="http://schemas.openxmlformats.org/officeDocument/2006/relationships/image" Target="../media/image450.png"/><Relationship Id="rId18" Type="http://schemas.openxmlformats.org/officeDocument/2006/relationships/customXml" Target="../ink/ink8.xml"/><Relationship Id="rId39" Type="http://schemas.openxmlformats.org/officeDocument/2006/relationships/image" Target="../media/image58.png"/><Relationship Id="rId109" Type="http://schemas.openxmlformats.org/officeDocument/2006/relationships/image" Target="../media/image93.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66.png"/><Relationship Id="rId76" Type="http://schemas.openxmlformats.org/officeDocument/2006/relationships/customXml" Target="../ink/ink37.xml"/><Relationship Id="rId97" Type="http://schemas.openxmlformats.org/officeDocument/2006/relationships/image" Target="../media/image87.png"/><Relationship Id="rId104" Type="http://schemas.openxmlformats.org/officeDocument/2006/relationships/customXml" Target="../ink/ink51.xml"/><Relationship Id="rId7" Type="http://schemas.openxmlformats.org/officeDocument/2006/relationships/customXml" Target="../ink/ink3.xml"/><Relationship Id="rId71" Type="http://schemas.openxmlformats.org/officeDocument/2006/relationships/image" Target="../media/image74.png"/><Relationship Id="rId92" Type="http://schemas.openxmlformats.org/officeDocument/2006/relationships/customXml" Target="../ink/ink45.xml"/><Relationship Id="rId2" Type="http://schemas.openxmlformats.org/officeDocument/2006/relationships/notesSlide" Target="../notesSlides/notesSlide11.xml"/><Relationship Id="rId29" Type="http://schemas.openxmlformats.org/officeDocument/2006/relationships/image" Target="../media/image53.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61.png"/><Relationship Id="rId66" Type="http://schemas.openxmlformats.org/officeDocument/2006/relationships/customXml" Target="../ink/ink32.xml"/><Relationship Id="rId87" Type="http://schemas.openxmlformats.org/officeDocument/2006/relationships/image" Target="../media/image82.png"/><Relationship Id="rId110" Type="http://schemas.openxmlformats.org/officeDocument/2006/relationships/customXml" Target="../ink/ink54.xml"/><Relationship Id="rId115" Type="http://schemas.openxmlformats.org/officeDocument/2006/relationships/image" Target="../media/image96.png"/><Relationship Id="rId61" Type="http://schemas.openxmlformats.org/officeDocument/2006/relationships/image" Target="../media/image69.png"/><Relationship Id="rId82" Type="http://schemas.openxmlformats.org/officeDocument/2006/relationships/customXml" Target="../ink/ink40.xml"/><Relationship Id="rId19" Type="http://schemas.openxmlformats.org/officeDocument/2006/relationships/image" Target="../media/image480.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56.png"/><Relationship Id="rId56" Type="http://schemas.openxmlformats.org/officeDocument/2006/relationships/customXml" Target="../ink/ink27.xml"/><Relationship Id="rId77" Type="http://schemas.openxmlformats.org/officeDocument/2006/relationships/image" Target="../media/image77.png"/><Relationship Id="rId100" Type="http://schemas.openxmlformats.org/officeDocument/2006/relationships/customXml" Target="../ink/ink49.xml"/><Relationship Id="rId105" Type="http://schemas.openxmlformats.org/officeDocument/2006/relationships/image" Target="../media/image91.png"/><Relationship Id="rId8" Type="http://schemas.openxmlformats.org/officeDocument/2006/relationships/image" Target="../media/image420.png"/><Relationship Id="rId51" Type="http://schemas.openxmlformats.org/officeDocument/2006/relationships/image" Target="../media/image64.png"/><Relationship Id="rId72" Type="http://schemas.openxmlformats.org/officeDocument/2006/relationships/customXml" Target="../ink/ink35.xml"/><Relationship Id="rId93" Type="http://schemas.openxmlformats.org/officeDocument/2006/relationships/image" Target="../media/image85.png"/><Relationship Id="rId98" Type="http://schemas.openxmlformats.org/officeDocument/2006/relationships/customXml" Target="../ink/ink48.xml"/><Relationship Id="rId3" Type="http://schemas.openxmlformats.org/officeDocument/2006/relationships/customXml" Target="../ink/ink1.xml"/><Relationship Id="rId25" Type="http://schemas.openxmlformats.org/officeDocument/2006/relationships/image" Target="../media/image510.png"/><Relationship Id="rId46" Type="http://schemas.openxmlformats.org/officeDocument/2006/relationships/customXml" Target="../ink/ink22.xml"/><Relationship Id="rId67" Type="http://schemas.openxmlformats.org/officeDocument/2006/relationships/image" Target="../media/image72.png"/><Relationship Id="rId116" Type="http://schemas.openxmlformats.org/officeDocument/2006/relationships/customXml" Target="../ink/ink57.xml"/><Relationship Id="rId20" Type="http://schemas.openxmlformats.org/officeDocument/2006/relationships/customXml" Target="../ink/ink9.xml"/><Relationship Id="rId41" Type="http://schemas.openxmlformats.org/officeDocument/2006/relationships/image" Target="../media/image59.png"/><Relationship Id="rId62" Type="http://schemas.openxmlformats.org/officeDocument/2006/relationships/customXml" Target="../ink/ink30.xml"/><Relationship Id="rId83" Type="http://schemas.openxmlformats.org/officeDocument/2006/relationships/image" Target="../media/image80.png"/><Relationship Id="rId88" Type="http://schemas.openxmlformats.org/officeDocument/2006/relationships/customXml" Target="../ink/ink43.xml"/><Relationship Id="rId111" Type="http://schemas.openxmlformats.org/officeDocument/2006/relationships/image" Target="../media/image94.png"/><Relationship Id="rId15" Type="http://schemas.openxmlformats.org/officeDocument/2006/relationships/image" Target="../media/image460.png"/><Relationship Id="rId36" Type="http://schemas.openxmlformats.org/officeDocument/2006/relationships/customXml" Target="../ink/ink17.xml"/><Relationship Id="rId57" Type="http://schemas.openxmlformats.org/officeDocument/2006/relationships/image" Target="../media/image67.png"/><Relationship Id="rId106" Type="http://schemas.openxmlformats.org/officeDocument/2006/relationships/customXml" Target="../ink/ink52.xml"/></Relationships>
</file>

<file path=ppt/slides/_rels/slide54.xml.rels><?xml version="1.0" encoding="UTF-8" standalone="yes"?>
<Relationships xmlns="http://schemas.openxmlformats.org/package/2006/relationships"><Relationship Id="rId8" Type="http://schemas.openxmlformats.org/officeDocument/2006/relationships/customXml" Target="../ink/ink61.xml"/><Relationship Id="rId13"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460.png"/><Relationship Id="rId12" Type="http://schemas.openxmlformats.org/officeDocument/2006/relationships/customXml" Target="../ink/ink63.xml"/><Relationship Id="rId17" Type="http://schemas.openxmlformats.org/officeDocument/2006/relationships/image" Target="../media/image74.png"/><Relationship Id="rId2" Type="http://schemas.openxmlformats.org/officeDocument/2006/relationships/notesSlide" Target="../notesSlides/notesSlide12.xml"/><Relationship Id="rId16" Type="http://schemas.openxmlformats.org/officeDocument/2006/relationships/customXml" Target="../ink/ink65.xml"/><Relationship Id="rId1" Type="http://schemas.openxmlformats.org/officeDocument/2006/relationships/slideLayout" Target="../slideLayouts/slideLayout5.xml"/><Relationship Id="rId6" Type="http://schemas.openxmlformats.org/officeDocument/2006/relationships/customXml" Target="../ink/ink60.xml"/><Relationship Id="rId11" Type="http://schemas.openxmlformats.org/officeDocument/2006/relationships/image" Target="../media/image61.png"/><Relationship Id="rId5" Type="http://schemas.openxmlformats.org/officeDocument/2006/relationships/image" Target="../media/image450.png"/><Relationship Id="rId15" Type="http://schemas.openxmlformats.org/officeDocument/2006/relationships/image" Target="../media/image63.png"/><Relationship Id="rId10" Type="http://schemas.openxmlformats.org/officeDocument/2006/relationships/customXml" Target="../ink/ink62.xml"/><Relationship Id="rId4" Type="http://schemas.openxmlformats.org/officeDocument/2006/relationships/customXml" Target="../ink/ink59.xml"/><Relationship Id="rId9" Type="http://schemas.openxmlformats.org/officeDocument/2006/relationships/image" Target="../media/image470.png"/><Relationship Id="rId14" Type="http://schemas.openxmlformats.org/officeDocument/2006/relationships/customXml" Target="../ink/ink64.xml"/></Relationships>
</file>

<file path=ppt/slides/_rels/slide5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customXml" Target="../ink/ink67.xml"/><Relationship Id="rId26" Type="http://schemas.openxmlformats.org/officeDocument/2006/relationships/customXml" Target="../ink/ink71.xml"/><Relationship Id="rId3" Type="http://schemas.openxmlformats.org/officeDocument/2006/relationships/image" Target="../media/image55.png"/><Relationship Id="rId21" Type="http://schemas.openxmlformats.org/officeDocument/2006/relationships/image" Target="../media/image460.png"/><Relationship Id="rId7" Type="http://schemas.openxmlformats.org/officeDocument/2006/relationships/image" Target="../media/image100.svg"/><Relationship Id="rId12" Type="http://schemas.openxmlformats.org/officeDocument/2006/relationships/image" Target="../media/image105.svg"/><Relationship Id="rId17" Type="http://schemas.openxmlformats.org/officeDocument/2006/relationships/image" Target="../media/image110.svg"/><Relationship Id="rId25" Type="http://schemas.openxmlformats.org/officeDocument/2006/relationships/image" Target="../media/image111.png"/><Relationship Id="rId2" Type="http://schemas.openxmlformats.org/officeDocument/2006/relationships/notesSlide" Target="../notesSlides/notesSlide13.xml"/><Relationship Id="rId16" Type="http://schemas.openxmlformats.org/officeDocument/2006/relationships/image" Target="../media/image109.svg"/><Relationship Id="rId20" Type="http://schemas.openxmlformats.org/officeDocument/2006/relationships/customXml" Target="../ink/ink68.xml"/><Relationship Id="rId29" Type="http://schemas.openxmlformats.org/officeDocument/2006/relationships/image" Target="../media/image112.png"/><Relationship Id="rId1" Type="http://schemas.openxmlformats.org/officeDocument/2006/relationships/slideLayout" Target="../slideLayouts/slideLayout5.xml"/><Relationship Id="rId6" Type="http://schemas.openxmlformats.org/officeDocument/2006/relationships/image" Target="../media/image99.png"/><Relationship Id="rId11" Type="http://schemas.openxmlformats.org/officeDocument/2006/relationships/image" Target="../media/image104.svg"/><Relationship Id="rId24" Type="http://schemas.openxmlformats.org/officeDocument/2006/relationships/customXml" Target="../ink/ink70.xml"/><Relationship Id="rId32" Type="http://schemas.openxmlformats.org/officeDocument/2006/relationships/image" Target="../media/image115.svg"/><Relationship Id="rId5" Type="http://schemas.openxmlformats.org/officeDocument/2006/relationships/image" Target="../media/image74.png"/><Relationship Id="rId15" Type="http://schemas.openxmlformats.org/officeDocument/2006/relationships/image" Target="../media/image108.png"/><Relationship Id="rId23" Type="http://schemas.openxmlformats.org/officeDocument/2006/relationships/image" Target="../media/image470.png"/><Relationship Id="rId28" Type="http://schemas.openxmlformats.org/officeDocument/2006/relationships/customXml" Target="../ink/ink72.xml"/><Relationship Id="rId10" Type="http://schemas.openxmlformats.org/officeDocument/2006/relationships/image" Target="../media/image103.png"/><Relationship Id="rId19" Type="http://schemas.openxmlformats.org/officeDocument/2006/relationships/image" Target="../media/image450.png"/><Relationship Id="rId31" Type="http://schemas.openxmlformats.org/officeDocument/2006/relationships/image" Target="../media/image114.png"/><Relationship Id="rId4" Type="http://schemas.openxmlformats.org/officeDocument/2006/relationships/customXml" Target="../ink/ink66.xml"/><Relationship Id="rId9" Type="http://schemas.openxmlformats.org/officeDocument/2006/relationships/image" Target="../media/image102.svg"/><Relationship Id="rId14" Type="http://schemas.openxmlformats.org/officeDocument/2006/relationships/image" Target="../media/image107.svg"/><Relationship Id="rId22" Type="http://schemas.openxmlformats.org/officeDocument/2006/relationships/customXml" Target="../ink/ink69.xml"/><Relationship Id="rId27" Type="http://schemas.openxmlformats.org/officeDocument/2006/relationships/image" Target="../media/image62.png"/><Relationship Id="rId30" Type="http://schemas.openxmlformats.org/officeDocument/2006/relationships/image" Target="../media/image113.svg"/></Relationships>
</file>

<file path=ppt/slides/_rels/slide56.xml.rels><?xml version="1.0" encoding="UTF-8" standalone="yes"?>
<Relationships xmlns="http://schemas.openxmlformats.org/package/2006/relationships"><Relationship Id="rId13" Type="http://schemas.openxmlformats.org/officeDocument/2006/relationships/image" Target="../media/image104.svg"/><Relationship Id="rId18" Type="http://schemas.openxmlformats.org/officeDocument/2006/relationships/image" Target="../media/image109.svg"/><Relationship Id="rId26" Type="http://schemas.openxmlformats.org/officeDocument/2006/relationships/customXml" Target="../ink/ink77.xml"/><Relationship Id="rId39" Type="http://schemas.openxmlformats.org/officeDocument/2006/relationships/image" Target="../media/image124.png"/><Relationship Id="rId21" Type="http://schemas.openxmlformats.org/officeDocument/2006/relationships/image" Target="../media/image450.png"/><Relationship Id="rId34" Type="http://schemas.openxmlformats.org/officeDocument/2006/relationships/image" Target="../media/image121.svg"/><Relationship Id="rId42" Type="http://schemas.openxmlformats.org/officeDocument/2006/relationships/image" Target="../media/image115.svg"/><Relationship Id="rId47" Type="http://schemas.openxmlformats.org/officeDocument/2006/relationships/image" Target="../media/image130.png"/><Relationship Id="rId50" Type="http://schemas.openxmlformats.org/officeDocument/2006/relationships/image" Target="../media/image133.svg"/><Relationship Id="rId7" Type="http://schemas.openxmlformats.org/officeDocument/2006/relationships/image" Target="../media/image100.svg"/><Relationship Id="rId2" Type="http://schemas.openxmlformats.org/officeDocument/2006/relationships/notesSlide" Target="../notesSlides/notesSlide14.xml"/><Relationship Id="rId16" Type="http://schemas.openxmlformats.org/officeDocument/2006/relationships/image" Target="../media/image107.svg"/><Relationship Id="rId29" Type="http://schemas.openxmlformats.org/officeDocument/2006/relationships/image" Target="../media/image62.png"/><Relationship Id="rId11" Type="http://schemas.openxmlformats.org/officeDocument/2006/relationships/image" Target="../media/image102.svg"/><Relationship Id="rId24" Type="http://schemas.openxmlformats.org/officeDocument/2006/relationships/customXml" Target="../ink/ink76.xml"/><Relationship Id="rId32" Type="http://schemas.openxmlformats.org/officeDocument/2006/relationships/image" Target="../media/image119.svg"/><Relationship Id="rId37" Type="http://schemas.openxmlformats.org/officeDocument/2006/relationships/image" Target="../media/image112.png"/><Relationship Id="rId40" Type="http://schemas.openxmlformats.org/officeDocument/2006/relationships/image" Target="../media/image125.svg"/><Relationship Id="rId45" Type="http://schemas.openxmlformats.org/officeDocument/2006/relationships/image" Target="../media/image128.png"/><Relationship Id="rId53" Type="http://schemas.openxmlformats.org/officeDocument/2006/relationships/image" Target="../media/image136.png"/><Relationship Id="rId5" Type="http://schemas.openxmlformats.org/officeDocument/2006/relationships/image" Target="../media/image74.png"/><Relationship Id="rId10" Type="http://schemas.openxmlformats.org/officeDocument/2006/relationships/image" Target="../media/image101.png"/><Relationship Id="rId19" Type="http://schemas.openxmlformats.org/officeDocument/2006/relationships/image" Target="../media/image110.svg"/><Relationship Id="rId31" Type="http://schemas.openxmlformats.org/officeDocument/2006/relationships/image" Target="../media/image118.png"/><Relationship Id="rId44" Type="http://schemas.openxmlformats.org/officeDocument/2006/relationships/image" Target="../media/image127.svg"/><Relationship Id="rId52" Type="http://schemas.openxmlformats.org/officeDocument/2006/relationships/image" Target="../media/image135.svg"/><Relationship Id="rId4" Type="http://schemas.openxmlformats.org/officeDocument/2006/relationships/customXml" Target="../ink/ink73.xml"/><Relationship Id="rId9" Type="http://schemas.openxmlformats.org/officeDocument/2006/relationships/image" Target="../media/image117.svg"/><Relationship Id="rId14" Type="http://schemas.openxmlformats.org/officeDocument/2006/relationships/image" Target="../media/image105.svg"/><Relationship Id="rId22" Type="http://schemas.openxmlformats.org/officeDocument/2006/relationships/customXml" Target="../ink/ink75.xml"/><Relationship Id="rId27" Type="http://schemas.openxmlformats.org/officeDocument/2006/relationships/image" Target="../media/image111.png"/><Relationship Id="rId30" Type="http://schemas.openxmlformats.org/officeDocument/2006/relationships/customXml" Target="../ink/ink79.xml"/><Relationship Id="rId35" Type="http://schemas.openxmlformats.org/officeDocument/2006/relationships/image" Target="../media/image122.png"/><Relationship Id="rId43" Type="http://schemas.openxmlformats.org/officeDocument/2006/relationships/image" Target="../media/image126.png"/><Relationship Id="rId48" Type="http://schemas.openxmlformats.org/officeDocument/2006/relationships/image" Target="../media/image131.svg"/><Relationship Id="rId8" Type="http://schemas.openxmlformats.org/officeDocument/2006/relationships/image" Target="../media/image116.png"/><Relationship Id="rId51" Type="http://schemas.openxmlformats.org/officeDocument/2006/relationships/image" Target="../media/image134.png"/><Relationship Id="rId3" Type="http://schemas.openxmlformats.org/officeDocument/2006/relationships/image" Target="../media/image55.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470.png"/><Relationship Id="rId33" Type="http://schemas.openxmlformats.org/officeDocument/2006/relationships/image" Target="../media/image120.png"/><Relationship Id="rId38" Type="http://schemas.openxmlformats.org/officeDocument/2006/relationships/image" Target="../media/image113.svg"/><Relationship Id="rId46" Type="http://schemas.openxmlformats.org/officeDocument/2006/relationships/image" Target="../media/image129.svg"/><Relationship Id="rId20" Type="http://schemas.openxmlformats.org/officeDocument/2006/relationships/customXml" Target="../ink/ink74.xml"/><Relationship Id="rId41" Type="http://schemas.openxmlformats.org/officeDocument/2006/relationships/image" Target="../media/image114.png"/><Relationship Id="rId54" Type="http://schemas.openxmlformats.org/officeDocument/2006/relationships/image" Target="../media/image137.svg"/><Relationship Id="rId1" Type="http://schemas.openxmlformats.org/officeDocument/2006/relationships/slideLayout" Target="../slideLayouts/slideLayout5.xml"/><Relationship Id="rId6" Type="http://schemas.openxmlformats.org/officeDocument/2006/relationships/image" Target="../media/image99.png"/><Relationship Id="rId15" Type="http://schemas.openxmlformats.org/officeDocument/2006/relationships/image" Target="../media/image106.png"/><Relationship Id="rId23" Type="http://schemas.openxmlformats.org/officeDocument/2006/relationships/image" Target="../media/image460.png"/><Relationship Id="rId28" Type="http://schemas.openxmlformats.org/officeDocument/2006/relationships/customXml" Target="../ink/ink78.xml"/><Relationship Id="rId36" Type="http://schemas.openxmlformats.org/officeDocument/2006/relationships/image" Target="../media/image123.svg"/><Relationship Id="rId49" Type="http://schemas.openxmlformats.org/officeDocument/2006/relationships/image" Target="../media/image132.png"/></Relationships>
</file>

<file path=ppt/slides/_rels/slide5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45.wmf"/><Relationship Id="rId4" Type="http://schemas.openxmlformats.org/officeDocument/2006/relationships/package" Target="../embeddings/Microsoft_PowerPoint_Presentation.pptx"/></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10825" y="2043807"/>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sp>
        <p:nvSpPr>
          <p:cNvPr id="3" name="object 33">
            <a:extLst>
              <a:ext uri="{FF2B5EF4-FFF2-40B4-BE49-F238E27FC236}">
                <a16:creationId xmlns:a16="http://schemas.microsoft.com/office/drawing/2014/main" id="{0F171885-E775-164F-8786-3F66DB33BD15}"/>
              </a:ext>
            </a:extLst>
          </p:cNvPr>
          <p:cNvSpPr txBox="1"/>
          <p:nvPr/>
        </p:nvSpPr>
        <p:spPr>
          <a:xfrm>
            <a:off x="1394052" y="2043807"/>
            <a:ext cx="10421429" cy="1741887"/>
          </a:xfrm>
          <a:prstGeom prst="rect">
            <a:avLst/>
          </a:prstGeom>
        </p:spPr>
        <p:txBody>
          <a:bodyPr vert="horz" wrap="square" lIns="0" tIns="0" rIns="0" bIns="0" rtlCol="0" anchor="t">
            <a:spAutoFit/>
          </a:bodyPr>
          <a:lstStyle/>
          <a:p>
            <a:pPr marL="12700" marR="5080">
              <a:lnSpc>
                <a:spcPct val="70700"/>
              </a:lnSpc>
            </a:pPr>
            <a:r>
              <a:rPr lang="en-GB" sz="7200" b="1" spc="-105" dirty="0">
                <a:solidFill>
                  <a:schemeClr val="bg1"/>
                </a:solidFill>
                <a:latin typeface="Founders Grotesk Cond Bold"/>
                <a:cs typeface="Founders Grotesk Cond Bold"/>
              </a:rPr>
              <a:t>Green Your Business at the University of East London</a:t>
            </a:r>
            <a:br>
              <a:rPr lang="en-GB" sz="1455" b="1" dirty="0">
                <a:solidFill>
                  <a:srgbClr val="272625"/>
                </a:solidFill>
                <a:latin typeface="Founders Grotesk Cond Bold"/>
                <a:cs typeface="Founders Grotesk Light"/>
              </a:rPr>
            </a:br>
            <a:endParaRPr lang="en-GB" sz="1455" b="1" dirty="0">
              <a:solidFill>
                <a:srgbClr val="272625"/>
              </a:solidFill>
              <a:latin typeface="Founders Grotesk Cond Bold"/>
              <a:cs typeface="Founders Grotesk Light"/>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Tree>
    <p:extLst>
      <p:ext uri="{BB962C8B-B14F-4D97-AF65-F5344CB8AC3E}">
        <p14:creationId xmlns:p14="http://schemas.microsoft.com/office/powerpoint/2010/main" val="1224558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6545A8-F053-C447-9AE9-53C26827A91B}"/>
              </a:ext>
            </a:extLst>
          </p:cNvPr>
          <p:cNvSpPr/>
          <p:nvPr/>
        </p:nvSpPr>
        <p:spPr>
          <a:xfrm>
            <a:off x="4173320" y="321676"/>
            <a:ext cx="25731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study – ADKN</a:t>
            </a:r>
          </a:p>
        </p:txBody>
      </p:sp>
      <p:sp>
        <p:nvSpPr>
          <p:cNvPr id="4" name="Rectangle 3">
            <a:extLst>
              <a:ext uri="{FF2B5EF4-FFF2-40B4-BE49-F238E27FC236}">
                <a16:creationId xmlns:a16="http://schemas.microsoft.com/office/drawing/2014/main" id="{16E12C10-7B35-524D-9437-A2F7E066F831}"/>
              </a:ext>
            </a:extLst>
          </p:cNvPr>
          <p:cNvSpPr/>
          <p:nvPr/>
        </p:nvSpPr>
        <p:spPr>
          <a:xfrm>
            <a:off x="5846089" y="1182231"/>
            <a:ext cx="5082760" cy="32470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How ARENA was able to help</a:t>
            </a: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600"/>
              </a:spcAft>
              <a:buClrTx/>
              <a:buSzPts val="1000"/>
              <a:buFont typeface="Wingdings" pitchFamily="2" charset="2"/>
              <a:buChar char="§"/>
              <a:tabLst>
                <a:tab pos="457200" algn="l"/>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developed a low-cost and accurate method to quickly evaluate masks that could be replicated in communities lacking the infrastructure necessary for regulation tests. The method is designed to test face  the filtering efficiency of masks</a:t>
            </a:r>
          </a:p>
          <a:p>
            <a:pPr marL="285750" marR="0" lvl="0" indent="-285750" algn="l" defTabSz="914400" rtl="0" eaLnBrk="1" fontAlgn="auto" latinLnBrk="0" hangingPunct="1">
              <a:lnSpc>
                <a:spcPct val="100000"/>
              </a:lnSpc>
              <a:spcBef>
                <a:spcPts val="0"/>
              </a:spcBef>
              <a:spcAft>
                <a:spcPts val="600"/>
              </a:spcAft>
              <a:buClrTx/>
              <a:buSzPts val="1000"/>
              <a:buFont typeface="Wingdings" pitchFamily="2" charset="2"/>
              <a:buChar char="§"/>
              <a:tabLst>
                <a:tab pos="457200" algn="l"/>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results so far measure the filtering efficiency of masks for capturing particulate matter, both with and without a PM25 insert</a:t>
            </a:r>
          </a:p>
        </p:txBody>
      </p:sp>
      <p:pic>
        <p:nvPicPr>
          <p:cNvPr id="5" name="Picture 4">
            <a:extLst>
              <a:ext uri="{FF2B5EF4-FFF2-40B4-BE49-F238E27FC236}">
                <a16:creationId xmlns:a16="http://schemas.microsoft.com/office/drawing/2014/main" id="{A66C8BD9-0D01-4143-8191-A5DEACBD31ED}"/>
              </a:ext>
            </a:extLst>
          </p:cNvPr>
          <p:cNvPicPr>
            <a:picLocks noChangeAspect="1"/>
          </p:cNvPicPr>
          <p:nvPr/>
        </p:nvPicPr>
        <p:blipFill>
          <a:blip r:embed="rId3"/>
          <a:stretch>
            <a:fillRect/>
          </a:stretch>
        </p:blipFill>
        <p:spPr>
          <a:xfrm>
            <a:off x="720165" y="1145391"/>
            <a:ext cx="4681728" cy="2483994"/>
          </a:xfrm>
          <a:prstGeom prst="rect">
            <a:avLst/>
          </a:prstGeom>
        </p:spPr>
      </p:pic>
      <p:pic>
        <p:nvPicPr>
          <p:cNvPr id="7" name="Picture 6">
            <a:extLst>
              <a:ext uri="{FF2B5EF4-FFF2-40B4-BE49-F238E27FC236}">
                <a16:creationId xmlns:a16="http://schemas.microsoft.com/office/drawing/2014/main" id="{A5222CAE-1F36-674C-BB20-BF5F46CBD8BA}"/>
              </a:ext>
            </a:extLst>
          </p:cNvPr>
          <p:cNvPicPr>
            <a:picLocks noChangeAspect="1"/>
          </p:cNvPicPr>
          <p:nvPr/>
        </p:nvPicPr>
        <p:blipFill>
          <a:blip r:embed="rId4"/>
          <a:stretch>
            <a:fillRect/>
          </a:stretch>
        </p:blipFill>
        <p:spPr>
          <a:xfrm>
            <a:off x="1524360" y="4052990"/>
            <a:ext cx="3645885" cy="2554545"/>
          </a:xfrm>
          <a:prstGeom prst="rect">
            <a:avLst/>
          </a:prstGeom>
        </p:spPr>
      </p:pic>
      <p:pic>
        <p:nvPicPr>
          <p:cNvPr id="9" name="Picture 8">
            <a:extLst>
              <a:ext uri="{FF2B5EF4-FFF2-40B4-BE49-F238E27FC236}">
                <a16:creationId xmlns:a16="http://schemas.microsoft.com/office/drawing/2014/main" id="{87EACC70-F543-514B-B1EA-42E2B2A7CDB0}"/>
              </a:ext>
            </a:extLst>
          </p:cNvPr>
          <p:cNvPicPr>
            <a:picLocks noChangeAspect="1"/>
          </p:cNvPicPr>
          <p:nvPr/>
        </p:nvPicPr>
        <p:blipFill>
          <a:blip r:embed="rId5"/>
          <a:stretch>
            <a:fillRect/>
          </a:stretch>
        </p:blipFill>
        <p:spPr>
          <a:xfrm>
            <a:off x="6256890" y="4523039"/>
            <a:ext cx="4921870" cy="2084496"/>
          </a:xfrm>
          <a:prstGeom prst="rect">
            <a:avLst/>
          </a:prstGeom>
          <a:ln>
            <a:solidFill>
              <a:schemeClr val="dk1"/>
            </a:solidFill>
          </a:ln>
        </p:spPr>
      </p:pic>
    </p:spTree>
    <p:extLst>
      <p:ext uri="{BB962C8B-B14F-4D97-AF65-F5344CB8AC3E}">
        <p14:creationId xmlns:p14="http://schemas.microsoft.com/office/powerpoint/2010/main" val="254758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F119A2-E6F5-C74B-970D-5F92DF78C86C}"/>
              </a:ext>
            </a:extLst>
          </p:cNvPr>
          <p:cNvSpPr/>
          <p:nvPr/>
        </p:nvSpPr>
        <p:spPr>
          <a:xfrm>
            <a:off x="3295496" y="290898"/>
            <a:ext cx="602120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study – resource-efficient, circular design</a:t>
            </a:r>
          </a:p>
        </p:txBody>
      </p:sp>
      <p:sp>
        <p:nvSpPr>
          <p:cNvPr id="4" name="Rectangle 3">
            <a:extLst>
              <a:ext uri="{FF2B5EF4-FFF2-40B4-BE49-F238E27FC236}">
                <a16:creationId xmlns:a16="http://schemas.microsoft.com/office/drawing/2014/main" id="{C604799E-574B-F343-B91C-2C9D95707289}"/>
              </a:ext>
            </a:extLst>
          </p:cNvPr>
          <p:cNvSpPr/>
          <p:nvPr/>
        </p:nvSpPr>
        <p:spPr>
          <a:xfrm>
            <a:off x="498454" y="1254789"/>
            <a:ext cx="7426346"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rPr>
              <a:t>Our client is an innovative architectural design practice that uses a circular economy approach to building, offering a revolutionary, flat-pack self-build system based on non-toxic natural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rPr>
              <a:t>A common challenge for built environment practitioners has been the difficulty of comparing GHG emissions for the ‘whole life’ rather than just the ‘operational life’ of alternative building designs.</a:t>
            </a:r>
          </a:p>
        </p:txBody>
      </p:sp>
      <p:pic>
        <p:nvPicPr>
          <p:cNvPr id="7" name="Picture 6">
            <a:extLst>
              <a:ext uri="{FF2B5EF4-FFF2-40B4-BE49-F238E27FC236}">
                <a16:creationId xmlns:a16="http://schemas.microsoft.com/office/drawing/2014/main" id="{29FE50CB-0D02-024D-9B55-02BB9A6D4E50}"/>
              </a:ext>
            </a:extLst>
          </p:cNvPr>
          <p:cNvPicPr>
            <a:picLocks noChangeAspect="1"/>
          </p:cNvPicPr>
          <p:nvPr/>
        </p:nvPicPr>
        <p:blipFill>
          <a:blip r:embed="rId3"/>
          <a:stretch>
            <a:fillRect/>
          </a:stretch>
        </p:blipFill>
        <p:spPr>
          <a:xfrm>
            <a:off x="8167222" y="1254789"/>
            <a:ext cx="1784870" cy="2675999"/>
          </a:xfrm>
          <a:prstGeom prst="rect">
            <a:avLst/>
          </a:prstGeom>
        </p:spPr>
      </p:pic>
      <p:sp>
        <p:nvSpPr>
          <p:cNvPr id="9" name="Rectangle 8">
            <a:extLst>
              <a:ext uri="{FF2B5EF4-FFF2-40B4-BE49-F238E27FC236}">
                <a16:creationId xmlns:a16="http://schemas.microsoft.com/office/drawing/2014/main" id="{504DA8E8-AF09-8447-A0B1-9C03B1ED82F1}"/>
              </a:ext>
            </a:extLst>
          </p:cNvPr>
          <p:cNvSpPr/>
          <p:nvPr/>
        </p:nvSpPr>
        <p:spPr>
          <a:xfrm>
            <a:off x="573025" y="4065339"/>
            <a:ext cx="3749015"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How ARENA was able to help</a:t>
            </a: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600"/>
              </a:spcAft>
              <a:buClrTx/>
              <a:buSzPts val="1000"/>
              <a:buFont typeface="Wingdings" pitchFamily="2" charset="2"/>
              <a:buChar char="§"/>
              <a:tabLst>
                <a:tab pos="457200" algn="l"/>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a bespoke, whole-life carbon analysis comparing the embodied and operational emissions of the proposed innovative design solution with a conventional alternative</a:t>
            </a:r>
          </a:p>
        </p:txBody>
      </p:sp>
      <p:pic>
        <p:nvPicPr>
          <p:cNvPr id="10" name="Picture 9">
            <a:extLst>
              <a:ext uri="{FF2B5EF4-FFF2-40B4-BE49-F238E27FC236}">
                <a16:creationId xmlns:a16="http://schemas.microsoft.com/office/drawing/2014/main" id="{4FEB6410-C9F7-0242-B36F-17B13BDAF4DD}"/>
              </a:ext>
            </a:extLst>
          </p:cNvPr>
          <p:cNvPicPr>
            <a:picLocks noChangeAspect="1"/>
          </p:cNvPicPr>
          <p:nvPr/>
        </p:nvPicPr>
        <p:blipFill>
          <a:blip r:embed="rId4"/>
          <a:stretch>
            <a:fillRect/>
          </a:stretch>
        </p:blipFill>
        <p:spPr>
          <a:xfrm>
            <a:off x="4455466" y="4653330"/>
            <a:ext cx="4993747" cy="1913772"/>
          </a:xfrm>
          <a:prstGeom prst="rect">
            <a:avLst/>
          </a:prstGeom>
        </p:spPr>
      </p:pic>
    </p:spTree>
    <p:extLst>
      <p:ext uri="{BB962C8B-B14F-4D97-AF65-F5344CB8AC3E}">
        <p14:creationId xmlns:p14="http://schemas.microsoft.com/office/powerpoint/2010/main" val="212021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10825" y="2043807"/>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sp>
        <p:nvSpPr>
          <p:cNvPr id="3" name="object 33">
            <a:extLst>
              <a:ext uri="{FF2B5EF4-FFF2-40B4-BE49-F238E27FC236}">
                <a16:creationId xmlns:a16="http://schemas.microsoft.com/office/drawing/2014/main" id="{0F171885-E775-164F-8786-3F66DB33BD15}"/>
              </a:ext>
            </a:extLst>
          </p:cNvPr>
          <p:cNvSpPr txBox="1"/>
          <p:nvPr/>
        </p:nvSpPr>
        <p:spPr>
          <a:xfrm>
            <a:off x="1394053" y="2043807"/>
            <a:ext cx="9987122" cy="2047805"/>
          </a:xfrm>
          <a:prstGeom prst="rect">
            <a:avLst/>
          </a:prstGeom>
        </p:spPr>
        <p:txBody>
          <a:bodyPr vert="horz" wrap="square" lIns="0" tIns="0" rIns="0" bIns="0" rtlCol="0" anchor="t">
            <a:spAutoFit/>
          </a:bodyPr>
          <a:lstStyle/>
          <a:p>
            <a:pPr marL="12700" marR="5080">
              <a:lnSpc>
                <a:spcPct val="70700"/>
              </a:lnSpc>
            </a:pPr>
            <a:r>
              <a:rPr lang="fi-FI" sz="7200" b="1" spc="-105" dirty="0">
                <a:solidFill>
                  <a:schemeClr val="bg1"/>
                </a:solidFill>
                <a:latin typeface="Founders Grotesk Cond Bold"/>
                <a:cs typeface="Founders Grotesk Cond Bold"/>
              </a:rPr>
              <a:t>Dharmesh Joshi and Manorma Joisi </a:t>
            </a:r>
            <a:r>
              <a:rPr lang="en-GB" sz="7200" b="1" spc="-105" dirty="0">
                <a:solidFill>
                  <a:schemeClr val="bg1"/>
                </a:solidFill>
                <a:latin typeface="Founders Grotesk Cond Bold"/>
                <a:cs typeface="Founders Grotesk Cond Bold"/>
              </a:rPr>
              <a:t>– </a:t>
            </a:r>
          </a:p>
          <a:p>
            <a:pPr marL="12700" marR="5080">
              <a:lnSpc>
                <a:spcPct val="70700"/>
              </a:lnSpc>
            </a:pPr>
            <a:r>
              <a:rPr lang="en-GB" sz="2800" b="1" dirty="0">
                <a:solidFill>
                  <a:srgbClr val="272625"/>
                </a:solidFill>
                <a:latin typeface="Founders Grotesk Cond Bold"/>
                <a:cs typeface="Founders Grotesk Light"/>
              </a:rPr>
              <a:t>AARDRA Systems</a:t>
            </a:r>
            <a:br>
              <a:rPr lang="en-GB" sz="1455" b="1" dirty="0">
                <a:solidFill>
                  <a:srgbClr val="272625"/>
                </a:solidFill>
                <a:latin typeface="Founders Grotesk Cond Bold"/>
                <a:cs typeface="Founders Grotesk Light"/>
              </a:rPr>
            </a:br>
            <a:endParaRPr lang="en-GB" sz="1455" b="1" dirty="0">
              <a:solidFill>
                <a:srgbClr val="272625"/>
              </a:solidFill>
              <a:latin typeface="Founders Grotesk Cond Bold"/>
              <a:cs typeface="Founders Grotesk Light"/>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Tree>
    <p:extLst>
      <p:ext uri="{BB962C8B-B14F-4D97-AF65-F5344CB8AC3E}">
        <p14:creationId xmlns:p14="http://schemas.microsoft.com/office/powerpoint/2010/main" val="1260711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2A2F8-04EC-4247-A5B0-05A49BA353F1}"/>
              </a:ext>
            </a:extLst>
          </p:cNvPr>
          <p:cNvPicPr>
            <a:picLocks noChangeAspect="1"/>
          </p:cNvPicPr>
          <p:nvPr/>
        </p:nvPicPr>
        <p:blipFill rotWithShape="1">
          <a:blip r:embed="rId2"/>
          <a:srcRect l="789" t="12256" r="1654" b="5756"/>
          <a:stretch/>
        </p:blipFill>
        <p:spPr>
          <a:xfrm>
            <a:off x="-1" y="0"/>
            <a:ext cx="12240491" cy="6858000"/>
          </a:xfrm>
          <a:prstGeom prst="rect">
            <a:avLst/>
          </a:prstGeom>
        </p:spPr>
      </p:pic>
    </p:spTree>
    <p:extLst>
      <p:ext uri="{BB962C8B-B14F-4D97-AF65-F5344CB8AC3E}">
        <p14:creationId xmlns:p14="http://schemas.microsoft.com/office/powerpoint/2010/main" val="268189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847ED-90C9-41A4-ABC6-DE5821B8BAEB}"/>
              </a:ext>
            </a:extLst>
          </p:cNvPr>
          <p:cNvPicPr>
            <a:picLocks noChangeAspect="1"/>
          </p:cNvPicPr>
          <p:nvPr/>
        </p:nvPicPr>
        <p:blipFill rotWithShape="1">
          <a:blip r:embed="rId2"/>
          <a:srcRect l="569" t="12422" r="1598" b="6170"/>
          <a:stretch/>
        </p:blipFill>
        <p:spPr>
          <a:xfrm>
            <a:off x="-85268" y="0"/>
            <a:ext cx="12362535" cy="6858000"/>
          </a:xfrm>
          <a:prstGeom prst="rect">
            <a:avLst/>
          </a:prstGeom>
        </p:spPr>
      </p:pic>
    </p:spTree>
    <p:extLst>
      <p:ext uri="{BB962C8B-B14F-4D97-AF65-F5344CB8AC3E}">
        <p14:creationId xmlns:p14="http://schemas.microsoft.com/office/powerpoint/2010/main" val="3609314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F7BB4-BD00-49D5-A864-E43E01991C55}"/>
              </a:ext>
            </a:extLst>
          </p:cNvPr>
          <p:cNvPicPr>
            <a:picLocks noChangeAspect="1"/>
          </p:cNvPicPr>
          <p:nvPr/>
        </p:nvPicPr>
        <p:blipFill rotWithShape="1">
          <a:blip r:embed="rId2"/>
          <a:srcRect l="127" t="12672" r="1709" b="5840"/>
          <a:stretch/>
        </p:blipFill>
        <p:spPr>
          <a:xfrm>
            <a:off x="0" y="0"/>
            <a:ext cx="12391792" cy="6858000"/>
          </a:xfrm>
          <a:prstGeom prst="rect">
            <a:avLst/>
          </a:prstGeom>
        </p:spPr>
      </p:pic>
    </p:spTree>
    <p:extLst>
      <p:ext uri="{BB962C8B-B14F-4D97-AF65-F5344CB8AC3E}">
        <p14:creationId xmlns:p14="http://schemas.microsoft.com/office/powerpoint/2010/main" val="3447901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8F837A-7DE0-420B-97C2-926624BA0DDC}"/>
              </a:ext>
            </a:extLst>
          </p:cNvPr>
          <p:cNvPicPr>
            <a:picLocks noChangeAspect="1"/>
          </p:cNvPicPr>
          <p:nvPr/>
        </p:nvPicPr>
        <p:blipFill rotWithShape="1">
          <a:blip r:embed="rId2"/>
          <a:srcRect l="458" t="12256" r="1543" b="5176"/>
          <a:stretch/>
        </p:blipFill>
        <p:spPr>
          <a:xfrm>
            <a:off x="0" y="0"/>
            <a:ext cx="12209579" cy="6858000"/>
          </a:xfrm>
          <a:prstGeom prst="rect">
            <a:avLst/>
          </a:prstGeom>
        </p:spPr>
      </p:pic>
    </p:spTree>
    <p:extLst>
      <p:ext uri="{BB962C8B-B14F-4D97-AF65-F5344CB8AC3E}">
        <p14:creationId xmlns:p14="http://schemas.microsoft.com/office/powerpoint/2010/main" val="2393095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973153-03DE-420A-A31D-774BC154D6E2}"/>
              </a:ext>
            </a:extLst>
          </p:cNvPr>
          <p:cNvPicPr>
            <a:picLocks noChangeAspect="1"/>
          </p:cNvPicPr>
          <p:nvPr/>
        </p:nvPicPr>
        <p:blipFill rotWithShape="1">
          <a:blip r:embed="rId2"/>
          <a:srcRect l="458" t="12505" r="1598" b="4596"/>
          <a:stretch/>
        </p:blipFill>
        <p:spPr>
          <a:xfrm>
            <a:off x="0" y="-73834"/>
            <a:ext cx="12192000" cy="6879479"/>
          </a:xfrm>
          <a:prstGeom prst="rect">
            <a:avLst/>
          </a:prstGeom>
        </p:spPr>
      </p:pic>
    </p:spTree>
    <p:extLst>
      <p:ext uri="{BB962C8B-B14F-4D97-AF65-F5344CB8AC3E}">
        <p14:creationId xmlns:p14="http://schemas.microsoft.com/office/powerpoint/2010/main" val="3256658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F6BA71-0A6E-416B-9540-480BE3242E15}"/>
              </a:ext>
            </a:extLst>
          </p:cNvPr>
          <p:cNvPicPr>
            <a:picLocks noChangeAspect="1"/>
          </p:cNvPicPr>
          <p:nvPr/>
        </p:nvPicPr>
        <p:blipFill rotWithShape="1">
          <a:blip r:embed="rId2"/>
          <a:srcRect l="294" t="12256" r="1653" b="5425"/>
          <a:stretch/>
        </p:blipFill>
        <p:spPr>
          <a:xfrm>
            <a:off x="-1" y="0"/>
            <a:ext cx="12253327" cy="6858000"/>
          </a:xfrm>
          <a:prstGeom prst="rect">
            <a:avLst/>
          </a:prstGeom>
        </p:spPr>
      </p:pic>
    </p:spTree>
    <p:extLst>
      <p:ext uri="{BB962C8B-B14F-4D97-AF65-F5344CB8AC3E}">
        <p14:creationId xmlns:p14="http://schemas.microsoft.com/office/powerpoint/2010/main" val="2139034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58F6F-637D-47B9-A2AA-3E1E8D9F5570}"/>
              </a:ext>
            </a:extLst>
          </p:cNvPr>
          <p:cNvPicPr>
            <a:picLocks noChangeAspect="1"/>
          </p:cNvPicPr>
          <p:nvPr/>
        </p:nvPicPr>
        <p:blipFill rotWithShape="1">
          <a:blip r:embed="rId2"/>
          <a:srcRect l="17" t="12091" r="1599" b="6915"/>
          <a:stretch/>
        </p:blipFill>
        <p:spPr>
          <a:xfrm>
            <a:off x="-97601" y="-56795"/>
            <a:ext cx="12387202" cy="6798365"/>
          </a:xfrm>
          <a:prstGeom prst="rect">
            <a:avLst/>
          </a:prstGeom>
        </p:spPr>
      </p:pic>
    </p:spTree>
    <p:extLst>
      <p:ext uri="{BB962C8B-B14F-4D97-AF65-F5344CB8AC3E}">
        <p14:creationId xmlns:p14="http://schemas.microsoft.com/office/powerpoint/2010/main" val="3680422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10825" y="2043807"/>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sp>
        <p:nvSpPr>
          <p:cNvPr id="3" name="object 33">
            <a:extLst>
              <a:ext uri="{FF2B5EF4-FFF2-40B4-BE49-F238E27FC236}">
                <a16:creationId xmlns:a16="http://schemas.microsoft.com/office/drawing/2014/main" id="{0F171885-E775-164F-8786-3F66DB33BD15}"/>
              </a:ext>
            </a:extLst>
          </p:cNvPr>
          <p:cNvSpPr txBox="1"/>
          <p:nvPr/>
        </p:nvSpPr>
        <p:spPr>
          <a:xfrm>
            <a:off x="1394052" y="2043807"/>
            <a:ext cx="10421429" cy="1261114"/>
          </a:xfrm>
          <a:prstGeom prst="rect">
            <a:avLst/>
          </a:prstGeom>
        </p:spPr>
        <p:txBody>
          <a:bodyPr vert="horz" wrap="square" lIns="0" tIns="0" rIns="0" bIns="0" rtlCol="0" anchor="t">
            <a:spAutoFit/>
          </a:bodyPr>
          <a:lstStyle/>
          <a:p>
            <a:pPr marL="12700" marR="5080">
              <a:lnSpc>
                <a:spcPct val="70700"/>
              </a:lnSpc>
            </a:pPr>
            <a:r>
              <a:rPr lang="en-GB" sz="7200" b="1" spc="-105" dirty="0">
                <a:solidFill>
                  <a:schemeClr val="bg1"/>
                </a:solidFill>
                <a:latin typeface="Founders Grotesk Cond Bold"/>
                <a:cs typeface="Founders Grotesk Cond Bold"/>
              </a:rPr>
              <a:t>Prof Darryl John Newport –</a:t>
            </a:r>
          </a:p>
          <a:p>
            <a:pPr marL="12700" marR="5080">
              <a:lnSpc>
                <a:spcPct val="70700"/>
              </a:lnSpc>
            </a:pPr>
            <a:r>
              <a:rPr lang="en-GB" sz="2800" b="1" dirty="0">
                <a:solidFill>
                  <a:srgbClr val="272625"/>
                </a:solidFill>
                <a:latin typeface="Founders Grotesk Cond Bold"/>
                <a:cs typeface="Founders Grotesk Light"/>
              </a:rPr>
              <a:t>Director of the Sustainability Research Institute</a:t>
            </a:r>
            <a:br>
              <a:rPr lang="en-GB" sz="1455" b="1" dirty="0">
                <a:solidFill>
                  <a:srgbClr val="272625"/>
                </a:solidFill>
                <a:latin typeface="Founders Grotesk Cond Bold"/>
                <a:cs typeface="Founders Grotesk Light"/>
              </a:rPr>
            </a:br>
            <a:endParaRPr lang="en-GB" sz="1455" b="1" dirty="0">
              <a:solidFill>
                <a:srgbClr val="272625"/>
              </a:solidFill>
              <a:latin typeface="Founders Grotesk Cond Bold"/>
              <a:cs typeface="Founders Grotesk Light"/>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Tree>
    <p:extLst>
      <p:ext uri="{BB962C8B-B14F-4D97-AF65-F5344CB8AC3E}">
        <p14:creationId xmlns:p14="http://schemas.microsoft.com/office/powerpoint/2010/main" val="2552721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4A3792-03ED-4B73-AD7E-DA314A25AAF1}"/>
              </a:ext>
            </a:extLst>
          </p:cNvPr>
          <p:cNvPicPr>
            <a:picLocks noChangeAspect="1"/>
          </p:cNvPicPr>
          <p:nvPr/>
        </p:nvPicPr>
        <p:blipFill rotWithShape="1">
          <a:blip r:embed="rId2"/>
          <a:srcRect l="569" t="12836" r="1654" b="4513"/>
          <a:stretch/>
        </p:blipFill>
        <p:spPr>
          <a:xfrm>
            <a:off x="0" y="0"/>
            <a:ext cx="12169856" cy="6858000"/>
          </a:xfrm>
          <a:prstGeom prst="rect">
            <a:avLst/>
          </a:prstGeom>
        </p:spPr>
      </p:pic>
    </p:spTree>
    <p:extLst>
      <p:ext uri="{BB962C8B-B14F-4D97-AF65-F5344CB8AC3E}">
        <p14:creationId xmlns:p14="http://schemas.microsoft.com/office/powerpoint/2010/main" val="4029898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DD936D-ACFE-46D3-AB87-700A8BAB3175}"/>
              </a:ext>
            </a:extLst>
          </p:cNvPr>
          <p:cNvPicPr>
            <a:picLocks noChangeAspect="1"/>
          </p:cNvPicPr>
          <p:nvPr/>
        </p:nvPicPr>
        <p:blipFill rotWithShape="1">
          <a:blip r:embed="rId2"/>
          <a:srcRect l="237" t="12339" r="1268" b="4348"/>
          <a:stretch/>
        </p:blipFill>
        <p:spPr>
          <a:xfrm>
            <a:off x="-32692" y="-26978"/>
            <a:ext cx="12257383" cy="6911955"/>
          </a:xfrm>
          <a:prstGeom prst="rect">
            <a:avLst/>
          </a:prstGeom>
        </p:spPr>
      </p:pic>
    </p:spTree>
    <p:extLst>
      <p:ext uri="{BB962C8B-B14F-4D97-AF65-F5344CB8AC3E}">
        <p14:creationId xmlns:p14="http://schemas.microsoft.com/office/powerpoint/2010/main" val="2964746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BFB22-1116-482F-B2E2-D9C0D5963AEE}"/>
              </a:ext>
            </a:extLst>
          </p:cNvPr>
          <p:cNvPicPr>
            <a:picLocks noChangeAspect="1"/>
          </p:cNvPicPr>
          <p:nvPr/>
        </p:nvPicPr>
        <p:blipFill rotWithShape="1">
          <a:blip r:embed="rId2"/>
          <a:srcRect l="292" t="12339" r="1378" b="4679"/>
          <a:stretch/>
        </p:blipFill>
        <p:spPr>
          <a:xfrm>
            <a:off x="2281" y="0"/>
            <a:ext cx="12189719" cy="6858000"/>
          </a:xfrm>
          <a:prstGeom prst="rect">
            <a:avLst/>
          </a:prstGeom>
        </p:spPr>
      </p:pic>
    </p:spTree>
    <p:extLst>
      <p:ext uri="{BB962C8B-B14F-4D97-AF65-F5344CB8AC3E}">
        <p14:creationId xmlns:p14="http://schemas.microsoft.com/office/powerpoint/2010/main" val="2541835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10825" y="2043807"/>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sp>
        <p:nvSpPr>
          <p:cNvPr id="3" name="object 33">
            <a:extLst>
              <a:ext uri="{FF2B5EF4-FFF2-40B4-BE49-F238E27FC236}">
                <a16:creationId xmlns:a16="http://schemas.microsoft.com/office/drawing/2014/main" id="{0F171885-E775-164F-8786-3F66DB33BD15}"/>
              </a:ext>
            </a:extLst>
          </p:cNvPr>
          <p:cNvSpPr txBox="1"/>
          <p:nvPr/>
        </p:nvSpPr>
        <p:spPr>
          <a:xfrm>
            <a:off x="1394053" y="2043807"/>
            <a:ext cx="9987122" cy="1261114"/>
          </a:xfrm>
          <a:prstGeom prst="rect">
            <a:avLst/>
          </a:prstGeom>
        </p:spPr>
        <p:txBody>
          <a:bodyPr vert="horz" wrap="square" lIns="0" tIns="0" rIns="0" bIns="0" rtlCol="0" anchor="t">
            <a:spAutoFit/>
          </a:bodyPr>
          <a:lstStyle/>
          <a:p>
            <a:pPr marL="12700" marR="5080">
              <a:lnSpc>
                <a:spcPct val="70700"/>
              </a:lnSpc>
            </a:pPr>
            <a:r>
              <a:rPr lang="en-GB" sz="7200" b="1" spc="-105" dirty="0">
                <a:solidFill>
                  <a:schemeClr val="bg1"/>
                </a:solidFill>
                <a:latin typeface="Founders Grotesk Cond Bold"/>
                <a:cs typeface="Founders Grotesk Cond Bold"/>
              </a:rPr>
              <a:t>Duncan Boak –</a:t>
            </a:r>
          </a:p>
          <a:p>
            <a:pPr marL="12700" marR="5080">
              <a:lnSpc>
                <a:spcPct val="70700"/>
              </a:lnSpc>
            </a:pPr>
            <a:r>
              <a:rPr lang="en-GB" sz="2800" b="1" dirty="0">
                <a:solidFill>
                  <a:srgbClr val="272625"/>
                </a:solidFill>
                <a:latin typeface="Founders Grotesk Cond Bold"/>
                <a:cs typeface="Founders Grotesk Light"/>
              </a:rPr>
              <a:t>Business Centre Manager, University of East London</a:t>
            </a:r>
            <a:br>
              <a:rPr lang="en-GB" sz="1455" b="1" dirty="0">
                <a:solidFill>
                  <a:srgbClr val="272625"/>
                </a:solidFill>
                <a:latin typeface="Founders Grotesk Cond Bold"/>
                <a:cs typeface="Founders Grotesk Light"/>
              </a:rPr>
            </a:br>
            <a:endParaRPr lang="en-GB" sz="1455" b="1" dirty="0">
              <a:solidFill>
                <a:srgbClr val="272625"/>
              </a:solidFill>
              <a:latin typeface="Founders Grotesk Cond Bold"/>
              <a:cs typeface="Founders Grotesk Light"/>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Tree>
    <p:extLst>
      <p:ext uri="{BB962C8B-B14F-4D97-AF65-F5344CB8AC3E}">
        <p14:creationId xmlns:p14="http://schemas.microsoft.com/office/powerpoint/2010/main" val="1638804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bject 36">
            <a:extLst>
              <a:ext uri="{FF2B5EF4-FFF2-40B4-BE49-F238E27FC236}">
                <a16:creationId xmlns:a16="http://schemas.microsoft.com/office/drawing/2014/main" id="{4F874BEF-B143-4157-B0D2-DB1ED476DE10}"/>
              </a:ext>
            </a:extLst>
          </p:cNvPr>
          <p:cNvSpPr txBox="1"/>
          <p:nvPr/>
        </p:nvSpPr>
        <p:spPr>
          <a:xfrm>
            <a:off x="771123" y="2365880"/>
            <a:ext cx="5556483" cy="839589"/>
          </a:xfrm>
          <a:prstGeom prst="rect">
            <a:avLst/>
          </a:prstGeom>
        </p:spPr>
        <p:txBody>
          <a:bodyPr vert="horz" wrap="square" lIns="0" tIns="0" rIns="0" bIns="0" rtlCol="0" anchor="t">
            <a:spAutoFit/>
          </a:bodyPr>
          <a:lstStyle/>
          <a:p>
            <a:pPr defTabSz="415778"/>
            <a:r>
              <a:rPr lang="en-GB" sz="2728" dirty="0">
                <a:solidFill>
                  <a:srgbClr val="00CCCC"/>
                </a:solidFill>
                <a:latin typeface="Segoe UI" panose="020B0502040204020203" pitchFamily="34" charset="0"/>
              </a:rPr>
              <a:t>Supporting sustainable businesses </a:t>
            </a:r>
          </a:p>
          <a:p>
            <a:pPr defTabSz="415778"/>
            <a:r>
              <a:rPr lang="en-GB" sz="2728" dirty="0">
                <a:solidFill>
                  <a:srgbClr val="00CCCC"/>
                </a:solidFill>
                <a:latin typeface="Segoe UI" panose="020B0502040204020203" pitchFamily="34" charset="0"/>
              </a:rPr>
              <a:t>in London’s Royal Docks</a:t>
            </a:r>
          </a:p>
        </p:txBody>
      </p:sp>
      <p:pic>
        <p:nvPicPr>
          <p:cNvPr id="3" name="Picture 2">
            <a:extLst>
              <a:ext uri="{FF2B5EF4-FFF2-40B4-BE49-F238E27FC236}">
                <a16:creationId xmlns:a16="http://schemas.microsoft.com/office/drawing/2014/main" id="{6CF9D659-74DC-4914-A1E9-D0AD378B928C}"/>
              </a:ext>
            </a:extLst>
          </p:cNvPr>
          <p:cNvPicPr>
            <a:picLocks noChangeAspect="1"/>
          </p:cNvPicPr>
          <p:nvPr/>
        </p:nvPicPr>
        <p:blipFill>
          <a:blip r:embed="rId3"/>
          <a:stretch>
            <a:fillRect/>
          </a:stretch>
        </p:blipFill>
        <p:spPr>
          <a:xfrm>
            <a:off x="6234603" y="1165306"/>
            <a:ext cx="5580094" cy="2902903"/>
          </a:xfrm>
          <a:prstGeom prst="rect">
            <a:avLst/>
          </a:prstGeom>
        </p:spPr>
      </p:pic>
      <p:sp>
        <p:nvSpPr>
          <p:cNvPr id="6" name="object 2">
            <a:extLst>
              <a:ext uri="{FF2B5EF4-FFF2-40B4-BE49-F238E27FC236}">
                <a16:creationId xmlns:a16="http://schemas.microsoft.com/office/drawing/2014/main" id="{510CBCFD-944D-48A0-9907-F24DF06BE30B}"/>
              </a:ext>
            </a:extLst>
          </p:cNvPr>
          <p:cNvSpPr txBox="1">
            <a:spLocks/>
          </p:cNvSpPr>
          <p:nvPr/>
        </p:nvSpPr>
        <p:spPr>
          <a:xfrm>
            <a:off x="759789" y="622292"/>
            <a:ext cx="4794504" cy="335926"/>
          </a:xfrm>
          <a:prstGeom prst="rect">
            <a:avLst/>
          </a:prstGeom>
        </p:spPr>
        <p:txBody>
          <a:bodyPr vert="horz" wrap="square" lIns="0" tIns="0" rIns="0" bIns="0" rtlCol="0">
            <a:spAutoFit/>
          </a:bodyPr>
          <a:lstStyle>
            <a:lvl1pPr>
              <a:defRPr sz="6601" b="0" i="0">
                <a:solidFill>
                  <a:srgbClr val="00CCCC"/>
                </a:solidFill>
                <a:latin typeface="Founders Grotesk Light"/>
                <a:ea typeface="+mj-ea"/>
                <a:cs typeface="Founders Grotesk Light"/>
              </a:defRPr>
            </a:lvl1pPr>
          </a:lstStyle>
          <a:p>
            <a:pPr marL="7701" defTabSz="415778"/>
            <a:r>
              <a:rPr lang="en-GB" sz="2183" kern="0" spc="-49" dirty="0"/>
              <a:t>University of East London</a:t>
            </a:r>
          </a:p>
        </p:txBody>
      </p:sp>
      <p:sp>
        <p:nvSpPr>
          <p:cNvPr id="10" name="object 36">
            <a:extLst>
              <a:ext uri="{FF2B5EF4-FFF2-40B4-BE49-F238E27FC236}">
                <a16:creationId xmlns:a16="http://schemas.microsoft.com/office/drawing/2014/main" id="{9278EFAC-B886-433C-9535-23F0C67A428A}"/>
              </a:ext>
            </a:extLst>
          </p:cNvPr>
          <p:cNvSpPr txBox="1"/>
          <p:nvPr/>
        </p:nvSpPr>
        <p:spPr>
          <a:xfrm>
            <a:off x="759789" y="4492120"/>
            <a:ext cx="10267804" cy="1055225"/>
          </a:xfrm>
          <a:prstGeom prst="rect">
            <a:avLst/>
          </a:prstGeom>
        </p:spPr>
        <p:txBody>
          <a:bodyPr vert="horz" wrap="square" lIns="0" tIns="0" rIns="0" bIns="0" rtlCol="0" anchor="t">
            <a:spAutoFit/>
          </a:bodyPr>
          <a:lstStyle/>
          <a:p>
            <a:pPr marL="7507" marR="389503" defTabSz="415778">
              <a:lnSpc>
                <a:spcPts val="2765"/>
              </a:lnSpc>
            </a:pPr>
            <a:r>
              <a:rPr lang="en-GB" sz="2455" dirty="0">
                <a:solidFill>
                  <a:srgbClr val="000000"/>
                </a:solidFill>
                <a:latin typeface="Founders Grotesk Light"/>
                <a:cs typeface="Founders Grotesk Light"/>
              </a:rPr>
              <a:t>Duncan Boak</a:t>
            </a:r>
          </a:p>
          <a:p>
            <a:pPr marL="7507" marR="389503" defTabSz="415778">
              <a:lnSpc>
                <a:spcPts val="2765"/>
              </a:lnSpc>
            </a:pPr>
            <a:r>
              <a:rPr lang="en-GB" sz="2001" dirty="0">
                <a:solidFill>
                  <a:srgbClr val="000000"/>
                </a:solidFill>
                <a:latin typeface="Founders Grotesk Light"/>
                <a:cs typeface="Founders Grotesk Light"/>
              </a:rPr>
              <a:t>Business Centre Manager</a:t>
            </a:r>
          </a:p>
          <a:p>
            <a:pPr marL="7507" marR="389503" defTabSz="415778">
              <a:lnSpc>
                <a:spcPts val="2765"/>
              </a:lnSpc>
            </a:pPr>
            <a:r>
              <a:rPr lang="en-GB" sz="2001" dirty="0">
                <a:solidFill>
                  <a:srgbClr val="000000"/>
                </a:solidFill>
                <a:latin typeface="Founders Grotesk Light"/>
                <a:cs typeface="Founders Grotesk Light"/>
              </a:rPr>
              <a:t>University of East London</a:t>
            </a:r>
          </a:p>
        </p:txBody>
      </p:sp>
    </p:spTree>
    <p:extLst>
      <p:ext uri="{BB962C8B-B14F-4D97-AF65-F5344CB8AC3E}">
        <p14:creationId xmlns:p14="http://schemas.microsoft.com/office/powerpoint/2010/main" val="3033354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
            <a:ext cx="12188952" cy="6857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778"/>
            <a:endParaRPr lang="en-US" sz="818">
              <a:solidFill>
                <a:prstClr val="white"/>
              </a:solidFill>
              <a:latin typeface="Calibri"/>
            </a:endParaRPr>
          </a:p>
        </p:txBody>
      </p:sp>
      <p:sp>
        <p:nvSpPr>
          <p:cNvPr id="6" name="object 36">
            <a:extLst>
              <a:ext uri="{FF2B5EF4-FFF2-40B4-BE49-F238E27FC236}">
                <a16:creationId xmlns:a16="http://schemas.microsoft.com/office/drawing/2014/main" id="{06D7634D-5F00-45F8-B4DC-6D2956A2EE6B}"/>
              </a:ext>
            </a:extLst>
          </p:cNvPr>
          <p:cNvSpPr txBox="1"/>
          <p:nvPr/>
        </p:nvSpPr>
        <p:spPr>
          <a:xfrm>
            <a:off x="838201" y="2962282"/>
            <a:ext cx="3799425" cy="3143220"/>
          </a:xfrm>
          <a:prstGeom prst="rect">
            <a:avLst/>
          </a:prstGeom>
        </p:spPr>
        <p:txBody>
          <a:bodyPr vert="horz" lIns="41581" tIns="20790" rIns="41581" bIns="20790" rtlCol="0">
            <a:normAutofit/>
          </a:bodyPr>
          <a:lstStyle/>
          <a:p>
            <a:pPr marL="371313" marR="389503" lvl="1" defTabSz="415778">
              <a:lnSpc>
                <a:spcPct val="90000"/>
              </a:lnSpc>
              <a:spcAft>
                <a:spcPts val="273"/>
              </a:spcAft>
              <a:defRPr/>
            </a:pPr>
            <a:endParaRPr lang="en-US" sz="2001" dirty="0">
              <a:solidFill>
                <a:prstClr val="black"/>
              </a:solidFill>
              <a:latin typeface="Calibri"/>
            </a:endParaRPr>
          </a:p>
          <a:p>
            <a:pPr marL="215396" marR="389503" lvl="1" indent="-103944" defTabSz="415778">
              <a:lnSpc>
                <a:spcPct val="90000"/>
              </a:lnSpc>
              <a:spcAft>
                <a:spcPts val="273"/>
              </a:spcAft>
              <a:buFont typeface="Arial" panose="020B0604020202020204" pitchFamily="34" charset="0"/>
              <a:buChar char="•"/>
              <a:defRPr/>
            </a:pPr>
            <a:endParaRPr lang="en-US" sz="2001" dirty="0">
              <a:solidFill>
                <a:prstClr val="black"/>
              </a:solidFill>
              <a:latin typeface="Calibri"/>
            </a:endParaRPr>
          </a:p>
        </p:txBody>
      </p:sp>
      <p:pic>
        <p:nvPicPr>
          <p:cNvPr id="4" name="Picture 3">
            <a:extLst>
              <a:ext uri="{FF2B5EF4-FFF2-40B4-BE49-F238E27FC236}">
                <a16:creationId xmlns:a16="http://schemas.microsoft.com/office/drawing/2014/main" id="{26CF03AB-5316-4221-B76D-2EB931D5279A}"/>
              </a:ext>
            </a:extLst>
          </p:cNvPr>
          <p:cNvPicPr>
            <a:picLocks noChangeAspect="1"/>
          </p:cNvPicPr>
          <p:nvPr/>
        </p:nvPicPr>
        <p:blipFill rotWithShape="1">
          <a:blip r:embed="rId2">
            <a:extLst>
              <a:ext uri="{28A0092B-C50C-407E-A947-70E740481C1C}">
                <a14:useLocalDpi xmlns:a14="http://schemas.microsoft.com/office/drawing/2010/main" val="0"/>
              </a:ext>
            </a:extLst>
          </a:blip>
          <a:srcRect l="7722" r="22377"/>
          <a:stretch/>
        </p:blipFill>
        <p:spPr>
          <a:xfrm>
            <a:off x="5010386" y="27"/>
            <a:ext cx="7181613" cy="6857950"/>
          </a:xfrm>
          <a:prstGeom prst="rect">
            <a:avLst/>
          </a:prstGeom>
          <a:effectLst/>
        </p:spPr>
      </p:pic>
      <p:sp>
        <p:nvSpPr>
          <p:cNvPr id="7" name="object 36">
            <a:extLst>
              <a:ext uri="{FF2B5EF4-FFF2-40B4-BE49-F238E27FC236}">
                <a16:creationId xmlns:a16="http://schemas.microsoft.com/office/drawing/2014/main" id="{2836CC12-7EFF-47D4-AFAC-1C0C8FF4C809}"/>
              </a:ext>
            </a:extLst>
          </p:cNvPr>
          <p:cNvSpPr txBox="1"/>
          <p:nvPr/>
        </p:nvSpPr>
        <p:spPr>
          <a:xfrm>
            <a:off x="586536" y="1663387"/>
            <a:ext cx="4128152" cy="4909101"/>
          </a:xfrm>
          <a:prstGeom prst="rect">
            <a:avLst/>
          </a:prstGeom>
        </p:spPr>
        <p:txBody>
          <a:bodyPr vert="horz" wrap="square" lIns="0" tIns="0" rIns="0" bIns="0" rtlCol="0" anchor="t">
            <a:spAutoFit/>
          </a:bodyPr>
          <a:lstStyle/>
          <a:p>
            <a:pPr marL="215396" marR="389503" lvl="1" defTabSz="415778">
              <a:lnSpc>
                <a:spcPts val="2765"/>
              </a:lnSpc>
              <a:spcAft>
                <a:spcPts val="273"/>
              </a:spcAft>
              <a:defRPr/>
            </a:pPr>
            <a:r>
              <a:rPr lang="en-GB" sz="1819" dirty="0">
                <a:solidFill>
                  <a:srgbClr val="000000"/>
                </a:solidFill>
                <a:latin typeface="Founders Grotesk Light"/>
                <a:cs typeface="Founders Grotesk Light"/>
              </a:rPr>
              <a:t>Based in the Knowledge Dock building on UEL’s Docklands campus</a:t>
            </a:r>
          </a:p>
          <a:p>
            <a:pPr marL="215396" marR="389503" lvl="1" defTabSz="415778">
              <a:lnSpc>
                <a:spcPts val="2765"/>
              </a:lnSpc>
              <a:spcAft>
                <a:spcPts val="273"/>
              </a:spcAft>
              <a:defRPr/>
            </a:pPr>
            <a:endParaRPr lang="en-GB" sz="1819" dirty="0">
              <a:solidFill>
                <a:srgbClr val="000000"/>
              </a:solidFill>
              <a:latin typeface="Founders Grotesk Light"/>
              <a:cs typeface="Founders Grotesk Light"/>
            </a:endParaRPr>
          </a:p>
          <a:p>
            <a:pPr marL="215396" marR="389503" lvl="1" defTabSz="415778">
              <a:lnSpc>
                <a:spcPts val="2765"/>
              </a:lnSpc>
              <a:spcAft>
                <a:spcPts val="273"/>
              </a:spcAft>
              <a:defRPr/>
            </a:pPr>
            <a:r>
              <a:rPr lang="en-GB" sz="1819" dirty="0">
                <a:solidFill>
                  <a:srgbClr val="000000"/>
                </a:solidFill>
                <a:latin typeface="Founders Grotesk Light"/>
                <a:cs typeface="Founders Grotesk Light"/>
              </a:rPr>
              <a:t>Affordable office and co-working space</a:t>
            </a:r>
          </a:p>
          <a:p>
            <a:pPr marL="215396" marR="389503" lvl="1" defTabSz="415778">
              <a:lnSpc>
                <a:spcPts val="2765"/>
              </a:lnSpc>
              <a:spcAft>
                <a:spcPts val="273"/>
              </a:spcAft>
              <a:defRPr/>
            </a:pPr>
            <a:endParaRPr lang="en-GB" sz="1819" dirty="0">
              <a:solidFill>
                <a:srgbClr val="000000"/>
              </a:solidFill>
              <a:latin typeface="Founders Grotesk Light"/>
              <a:cs typeface="Founders Grotesk Light"/>
            </a:endParaRPr>
          </a:p>
          <a:p>
            <a:pPr marL="215396" marR="389503" lvl="1" defTabSz="415778">
              <a:lnSpc>
                <a:spcPts val="2765"/>
              </a:lnSpc>
              <a:spcAft>
                <a:spcPts val="273"/>
              </a:spcAft>
              <a:defRPr/>
            </a:pPr>
            <a:r>
              <a:rPr lang="en-GB" sz="1819" dirty="0">
                <a:solidFill>
                  <a:srgbClr val="000000"/>
                </a:solidFill>
                <a:latin typeface="Founders Grotesk Light"/>
                <a:cs typeface="Founders Grotesk Light"/>
              </a:rPr>
              <a:t>Opportunity for businesses to collaborate with University research expertise and student talent</a:t>
            </a:r>
          </a:p>
          <a:p>
            <a:pPr marL="215396" marR="389503" lvl="1" defTabSz="415778">
              <a:lnSpc>
                <a:spcPts val="2765"/>
              </a:lnSpc>
              <a:spcAft>
                <a:spcPts val="273"/>
              </a:spcAft>
              <a:defRPr/>
            </a:pPr>
            <a:endParaRPr lang="en-GB" sz="1819" dirty="0">
              <a:solidFill>
                <a:srgbClr val="000000"/>
              </a:solidFill>
              <a:latin typeface="Founders Grotesk Light"/>
              <a:cs typeface="Founders Grotesk Light"/>
            </a:endParaRPr>
          </a:p>
          <a:p>
            <a:pPr marL="215396" marR="389503" lvl="1" defTabSz="415778">
              <a:lnSpc>
                <a:spcPts val="2765"/>
              </a:lnSpc>
              <a:spcAft>
                <a:spcPts val="273"/>
              </a:spcAft>
              <a:defRPr/>
            </a:pPr>
            <a:r>
              <a:rPr lang="en-GB" sz="1819" dirty="0">
                <a:solidFill>
                  <a:srgbClr val="000000"/>
                </a:solidFill>
                <a:latin typeface="Founders Grotesk Light"/>
                <a:cs typeface="Founders Grotesk Light"/>
              </a:rPr>
              <a:t>Supporting East London businesses and entrepreneurs for over 20 years </a:t>
            </a:r>
          </a:p>
          <a:p>
            <a:pPr marL="215396" marR="389503" lvl="1" defTabSz="415778">
              <a:lnSpc>
                <a:spcPts val="2765"/>
              </a:lnSpc>
              <a:spcAft>
                <a:spcPts val="273"/>
              </a:spcAft>
              <a:defRPr/>
            </a:pPr>
            <a:endParaRPr lang="en-GB" sz="1819" dirty="0">
              <a:solidFill>
                <a:srgbClr val="000000"/>
              </a:solidFill>
              <a:latin typeface="Founders Grotesk Light"/>
              <a:cs typeface="Founders Grotesk Light"/>
            </a:endParaRPr>
          </a:p>
        </p:txBody>
      </p:sp>
      <p:sp>
        <p:nvSpPr>
          <p:cNvPr id="8" name="object 2">
            <a:extLst>
              <a:ext uri="{FF2B5EF4-FFF2-40B4-BE49-F238E27FC236}">
                <a16:creationId xmlns:a16="http://schemas.microsoft.com/office/drawing/2014/main" id="{A88E17E5-684B-40CD-8B22-2BD47E7CA8AE}"/>
              </a:ext>
            </a:extLst>
          </p:cNvPr>
          <p:cNvSpPr txBox="1">
            <a:spLocks/>
          </p:cNvSpPr>
          <p:nvPr/>
        </p:nvSpPr>
        <p:spPr>
          <a:xfrm>
            <a:off x="759789" y="622292"/>
            <a:ext cx="4794504" cy="671851"/>
          </a:xfrm>
          <a:prstGeom prst="rect">
            <a:avLst/>
          </a:prstGeom>
        </p:spPr>
        <p:txBody>
          <a:bodyPr vert="horz" wrap="square" lIns="0" tIns="0" rIns="0" bIns="0" rtlCol="0">
            <a:spAutoFit/>
          </a:bodyPr>
          <a:lstStyle>
            <a:lvl1pPr>
              <a:defRPr sz="6601" b="0" i="0">
                <a:solidFill>
                  <a:srgbClr val="00CCCC"/>
                </a:solidFill>
                <a:latin typeface="Founders Grotesk Light"/>
                <a:ea typeface="+mj-ea"/>
                <a:cs typeface="Founders Grotesk Light"/>
              </a:defRPr>
            </a:lvl1pPr>
          </a:lstStyle>
          <a:p>
            <a:pPr marL="7701" defTabSz="415778"/>
            <a:r>
              <a:rPr lang="en-GB" sz="2183" kern="0" spc="-49" dirty="0"/>
              <a:t>University of East London</a:t>
            </a:r>
          </a:p>
          <a:p>
            <a:pPr marL="7701" defTabSz="415778"/>
            <a:r>
              <a:rPr lang="en-GB" sz="2183" kern="0" spc="-49" dirty="0"/>
              <a:t>Business Centre</a:t>
            </a:r>
          </a:p>
        </p:txBody>
      </p:sp>
    </p:spTree>
    <p:extLst>
      <p:ext uri="{BB962C8B-B14F-4D97-AF65-F5344CB8AC3E}">
        <p14:creationId xmlns:p14="http://schemas.microsoft.com/office/powerpoint/2010/main" val="4087488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object 55">
            <a:extLst>
              <a:ext uri="{FF2B5EF4-FFF2-40B4-BE49-F238E27FC236}">
                <a16:creationId xmlns:a16="http://schemas.microsoft.com/office/drawing/2014/main" id="{4EF946FF-9913-8C40-9782-2C74DC14C2AF}"/>
              </a:ext>
            </a:extLst>
          </p:cNvPr>
          <p:cNvSpPr txBox="1"/>
          <p:nvPr/>
        </p:nvSpPr>
        <p:spPr>
          <a:xfrm>
            <a:off x="781735" y="1162455"/>
            <a:ext cx="5071710" cy="559833"/>
          </a:xfrm>
          <a:prstGeom prst="rect">
            <a:avLst/>
          </a:prstGeom>
        </p:spPr>
        <p:txBody>
          <a:bodyPr vert="horz" wrap="square" lIns="0" tIns="0" rIns="0" bIns="0" rtlCol="0">
            <a:spAutoFit/>
          </a:bodyPr>
          <a:lstStyle/>
          <a:p>
            <a:pPr marL="7701" defTabSz="415778"/>
            <a:r>
              <a:rPr lang="en-GB" sz="3638" spc="-76" dirty="0">
                <a:solidFill>
                  <a:srgbClr val="333333"/>
                </a:solidFill>
                <a:latin typeface="Founders Grotesk Light"/>
                <a:cs typeface="Founders Grotesk Light"/>
              </a:rPr>
              <a:t>  </a:t>
            </a:r>
            <a:endParaRPr sz="3638" dirty="0">
              <a:solidFill>
                <a:prstClr val="black"/>
              </a:solidFill>
              <a:latin typeface="Founders Grotesk Light"/>
              <a:cs typeface="Founders Grotesk Light"/>
            </a:endParaRPr>
          </a:p>
        </p:txBody>
      </p:sp>
      <p:sp>
        <p:nvSpPr>
          <p:cNvPr id="7" name="object 36">
            <a:extLst>
              <a:ext uri="{FF2B5EF4-FFF2-40B4-BE49-F238E27FC236}">
                <a16:creationId xmlns:a16="http://schemas.microsoft.com/office/drawing/2014/main" id="{4F874BEF-B143-4157-B0D2-DB1ED476DE10}"/>
              </a:ext>
            </a:extLst>
          </p:cNvPr>
          <p:cNvSpPr txBox="1"/>
          <p:nvPr/>
        </p:nvSpPr>
        <p:spPr>
          <a:xfrm>
            <a:off x="779208" y="3429000"/>
            <a:ext cx="10267804" cy="1725857"/>
          </a:xfrm>
          <a:prstGeom prst="rect">
            <a:avLst/>
          </a:prstGeom>
        </p:spPr>
        <p:txBody>
          <a:bodyPr vert="horz" wrap="square" lIns="0" tIns="0" rIns="0" bIns="0" rtlCol="0" anchor="t">
            <a:spAutoFit/>
          </a:bodyPr>
          <a:lstStyle/>
          <a:p>
            <a:pPr marL="7507" marR="389503" defTabSz="415778">
              <a:lnSpc>
                <a:spcPts val="2765"/>
              </a:lnSpc>
            </a:pPr>
            <a:r>
              <a:rPr lang="en-GB" sz="2455" dirty="0">
                <a:solidFill>
                  <a:srgbClr val="000000"/>
                </a:solidFill>
                <a:latin typeface="Founders Grotesk Light"/>
                <a:cs typeface="Founders Grotesk Light"/>
              </a:rPr>
              <a:t>Purpose statement</a:t>
            </a:r>
          </a:p>
          <a:p>
            <a:pPr marL="215396" marR="389503" lvl="1" defTabSz="415778">
              <a:lnSpc>
                <a:spcPts val="2765"/>
              </a:lnSpc>
            </a:pPr>
            <a:endParaRPr lang="en-GB" sz="2455" dirty="0">
              <a:solidFill>
                <a:srgbClr val="000000"/>
              </a:solidFill>
              <a:latin typeface="Founders Grotesk Light"/>
              <a:cs typeface="Founders Grotesk Light"/>
            </a:endParaRPr>
          </a:p>
          <a:p>
            <a:pPr marL="259861" indent="-259861" defTabSz="415778">
              <a:buFont typeface="Arial" panose="020B0604020202020204" pitchFamily="34" charset="0"/>
              <a:buChar char="•"/>
            </a:pPr>
            <a:r>
              <a:rPr lang="en-GB" sz="1637" dirty="0">
                <a:solidFill>
                  <a:prstClr val="black"/>
                </a:solidFill>
                <a:latin typeface="Segoe UI" panose="020B0502040204020203" pitchFamily="34" charset="0"/>
              </a:rPr>
              <a:t>Focused on an inclusive and sustainable future - delivering green enterprise, innovation and impact to the communities we serve</a:t>
            </a:r>
          </a:p>
          <a:p>
            <a:pPr marL="259861" indent="-259861" defTabSz="415778">
              <a:buFont typeface="Arial" panose="020B0604020202020204" pitchFamily="34" charset="0"/>
              <a:buChar char="•"/>
            </a:pPr>
            <a:r>
              <a:rPr lang="en-GB" sz="1637" dirty="0">
                <a:solidFill>
                  <a:prstClr val="black"/>
                </a:solidFill>
                <a:latin typeface="Segoe UI" panose="020B0502040204020203" pitchFamily="34" charset="0"/>
              </a:rPr>
              <a:t>At the forefront of careers-led education - a springboard for the jobs and opportunities of the future </a:t>
            </a:r>
          </a:p>
          <a:p>
            <a:pPr marL="259861" indent="-259861" defTabSz="415778">
              <a:buFont typeface="Arial" panose="020B0604020202020204" pitchFamily="34" charset="0"/>
              <a:buChar char="•"/>
            </a:pPr>
            <a:r>
              <a:rPr lang="en-GB" sz="1637" dirty="0">
                <a:solidFill>
                  <a:prstClr val="black"/>
                </a:solidFill>
                <a:latin typeface="Segoe UI" panose="020B0502040204020203" pitchFamily="34" charset="0"/>
              </a:rPr>
              <a:t>Driving diversity in the 4.0 talent pipeline - working in partnership to promote talent wherever it is found</a:t>
            </a:r>
          </a:p>
        </p:txBody>
      </p:sp>
      <p:sp>
        <p:nvSpPr>
          <p:cNvPr id="10" name="object 55">
            <a:extLst>
              <a:ext uri="{FF2B5EF4-FFF2-40B4-BE49-F238E27FC236}">
                <a16:creationId xmlns:a16="http://schemas.microsoft.com/office/drawing/2014/main" id="{024BAFC6-BC1B-4D49-A63B-F20E9695FB5B}"/>
              </a:ext>
            </a:extLst>
          </p:cNvPr>
          <p:cNvSpPr txBox="1"/>
          <p:nvPr/>
        </p:nvSpPr>
        <p:spPr>
          <a:xfrm>
            <a:off x="759790" y="1030123"/>
            <a:ext cx="5661181" cy="559833"/>
          </a:xfrm>
          <a:prstGeom prst="rect">
            <a:avLst/>
          </a:prstGeom>
        </p:spPr>
        <p:txBody>
          <a:bodyPr vert="horz" wrap="square" lIns="0" tIns="0" rIns="0" bIns="0" rtlCol="0" anchor="t">
            <a:spAutoFit/>
          </a:bodyPr>
          <a:lstStyle/>
          <a:p>
            <a:pPr marL="7507" defTabSz="415778"/>
            <a:r>
              <a:rPr lang="en-GB" sz="3638" spc="-76" dirty="0">
                <a:solidFill>
                  <a:srgbClr val="333333"/>
                </a:solidFill>
                <a:latin typeface="Founders Grotesk Light"/>
                <a:cs typeface="Founders Grotesk Light"/>
              </a:rPr>
              <a:t>Sustainable Enterprise Centre</a:t>
            </a:r>
          </a:p>
        </p:txBody>
      </p:sp>
      <p:sp>
        <p:nvSpPr>
          <p:cNvPr id="11" name="object 2">
            <a:extLst>
              <a:ext uri="{FF2B5EF4-FFF2-40B4-BE49-F238E27FC236}">
                <a16:creationId xmlns:a16="http://schemas.microsoft.com/office/drawing/2014/main" id="{C101E4D7-81A7-4CAD-9FD0-DC12C474FDCC}"/>
              </a:ext>
            </a:extLst>
          </p:cNvPr>
          <p:cNvSpPr txBox="1">
            <a:spLocks/>
          </p:cNvSpPr>
          <p:nvPr/>
        </p:nvSpPr>
        <p:spPr>
          <a:xfrm>
            <a:off x="759789" y="622292"/>
            <a:ext cx="4794504" cy="335926"/>
          </a:xfrm>
          <a:prstGeom prst="rect">
            <a:avLst/>
          </a:prstGeom>
        </p:spPr>
        <p:txBody>
          <a:bodyPr vert="horz" wrap="square" lIns="0" tIns="0" rIns="0" bIns="0" rtlCol="0">
            <a:spAutoFit/>
          </a:bodyPr>
          <a:lstStyle>
            <a:lvl1pPr>
              <a:defRPr sz="6601" b="0" i="0">
                <a:solidFill>
                  <a:srgbClr val="00CCCC"/>
                </a:solidFill>
                <a:latin typeface="Founders Grotesk Light"/>
                <a:ea typeface="+mj-ea"/>
                <a:cs typeface="Founders Grotesk Light"/>
              </a:defRPr>
            </a:lvl1pPr>
          </a:lstStyle>
          <a:p>
            <a:pPr marL="7701" defTabSz="415778"/>
            <a:r>
              <a:rPr lang="en-GB" sz="2183" kern="0" spc="-49" dirty="0"/>
              <a:t>University of East London</a:t>
            </a:r>
          </a:p>
        </p:txBody>
      </p:sp>
      <p:pic>
        <p:nvPicPr>
          <p:cNvPr id="12" name="Picture 11">
            <a:extLst>
              <a:ext uri="{FF2B5EF4-FFF2-40B4-BE49-F238E27FC236}">
                <a16:creationId xmlns:a16="http://schemas.microsoft.com/office/drawing/2014/main" id="{8A208980-0B71-455F-8F21-39AA3A871F70}"/>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442916" y="622292"/>
            <a:ext cx="5174507" cy="2910660"/>
          </a:xfrm>
          <a:prstGeom prst="rect">
            <a:avLst/>
          </a:prstGeom>
          <a:noFill/>
          <a:ln>
            <a:noFill/>
          </a:ln>
        </p:spPr>
      </p:pic>
      <p:sp>
        <p:nvSpPr>
          <p:cNvPr id="13" name="object 36">
            <a:extLst>
              <a:ext uri="{FF2B5EF4-FFF2-40B4-BE49-F238E27FC236}">
                <a16:creationId xmlns:a16="http://schemas.microsoft.com/office/drawing/2014/main" id="{BBFF299D-FEE9-4920-8BE4-067113AED9FF}"/>
              </a:ext>
            </a:extLst>
          </p:cNvPr>
          <p:cNvSpPr txBox="1"/>
          <p:nvPr/>
        </p:nvSpPr>
        <p:spPr>
          <a:xfrm>
            <a:off x="750333" y="1838035"/>
            <a:ext cx="5556483" cy="1231619"/>
          </a:xfrm>
          <a:prstGeom prst="rect">
            <a:avLst/>
          </a:prstGeom>
        </p:spPr>
        <p:txBody>
          <a:bodyPr vert="horz" wrap="square" lIns="0" tIns="0" rIns="0" bIns="0" rtlCol="0" anchor="t">
            <a:spAutoFit/>
          </a:bodyPr>
          <a:lstStyle/>
          <a:p>
            <a:pPr defTabSz="415778"/>
            <a:r>
              <a:rPr lang="en-GB" sz="2001" dirty="0">
                <a:solidFill>
                  <a:srgbClr val="00CCCC"/>
                </a:solidFill>
                <a:latin typeface="Segoe UI" panose="020B0502040204020203" pitchFamily="34" charset="0"/>
              </a:rPr>
              <a:t>Supporting the launch, development </a:t>
            </a:r>
          </a:p>
          <a:p>
            <a:pPr defTabSz="415778"/>
            <a:r>
              <a:rPr lang="en-GB" sz="2001" dirty="0">
                <a:solidFill>
                  <a:srgbClr val="00CCCC"/>
                </a:solidFill>
                <a:latin typeface="Segoe UI" panose="020B0502040204020203" pitchFamily="34" charset="0"/>
              </a:rPr>
              <a:t>and growth of innovative, sustainable </a:t>
            </a:r>
          </a:p>
          <a:p>
            <a:pPr defTabSz="415778"/>
            <a:r>
              <a:rPr lang="en-GB" sz="2001" dirty="0">
                <a:solidFill>
                  <a:srgbClr val="00CCCC"/>
                </a:solidFill>
                <a:latin typeface="Segoe UI" panose="020B0502040204020203" pitchFamily="34" charset="0"/>
              </a:rPr>
              <a:t>businesses that create good jobs for the </a:t>
            </a:r>
          </a:p>
          <a:p>
            <a:pPr defTabSz="415778"/>
            <a:r>
              <a:rPr lang="en-GB" sz="2001" dirty="0">
                <a:solidFill>
                  <a:srgbClr val="00CCCC"/>
                </a:solidFill>
                <a:latin typeface="Segoe UI" panose="020B0502040204020203" pitchFamily="34" charset="0"/>
              </a:rPr>
              <a:t>people of Newham</a:t>
            </a:r>
          </a:p>
        </p:txBody>
      </p:sp>
    </p:spTree>
    <p:extLst>
      <p:ext uri="{BB962C8B-B14F-4D97-AF65-F5344CB8AC3E}">
        <p14:creationId xmlns:p14="http://schemas.microsoft.com/office/powerpoint/2010/main" val="2299541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9BDFF-CBB3-4B17-941B-B464B5971E40}"/>
              </a:ext>
            </a:extLst>
          </p:cNvPr>
          <p:cNvSpPr/>
          <p:nvPr/>
        </p:nvSpPr>
        <p:spPr>
          <a:xfrm>
            <a:off x="1548094" y="3452630"/>
            <a:ext cx="2927986" cy="197509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07889" indent="-207889" defTabSz="415778">
              <a:spcAft>
                <a:spcPts val="91"/>
              </a:spcAft>
              <a:buFont typeface="Arial" panose="020B0604020202020204" pitchFamily="34" charset="0"/>
              <a:buChar char="•"/>
            </a:pPr>
            <a:r>
              <a:rPr lang="en-GB" sz="1455" dirty="0">
                <a:solidFill>
                  <a:prstClr val="black"/>
                </a:solidFill>
                <a:latin typeface="Calibri"/>
              </a:rPr>
              <a:t>Nationally significant hub of enterprise, employment, culture</a:t>
            </a:r>
          </a:p>
          <a:p>
            <a:pPr marL="207889" indent="-207889" defTabSz="415778">
              <a:spcAft>
                <a:spcPts val="91"/>
              </a:spcAft>
              <a:buFont typeface="Arial" panose="020B0604020202020204" pitchFamily="34" charset="0"/>
              <a:buChar char="•"/>
            </a:pPr>
            <a:r>
              <a:rPr lang="en-GB" sz="1455" dirty="0">
                <a:solidFill>
                  <a:prstClr val="black"/>
                </a:solidFill>
                <a:latin typeface="Calibri"/>
              </a:rPr>
              <a:t>Testbed for social, environmental &amp; technological innovation</a:t>
            </a:r>
          </a:p>
          <a:p>
            <a:pPr marL="207889" indent="-207889" defTabSz="415778">
              <a:spcAft>
                <a:spcPts val="91"/>
              </a:spcAft>
              <a:buFont typeface="Arial" panose="020B0604020202020204" pitchFamily="34" charset="0"/>
              <a:buChar char="•"/>
            </a:pPr>
            <a:r>
              <a:rPr lang="en-GB" sz="1455" dirty="0">
                <a:solidFill>
                  <a:prstClr val="black"/>
                </a:solidFill>
                <a:latin typeface="Calibri"/>
              </a:rPr>
              <a:t>International focus</a:t>
            </a:r>
          </a:p>
          <a:p>
            <a:pPr marL="207889" indent="-207889" defTabSz="415778">
              <a:spcAft>
                <a:spcPts val="91"/>
              </a:spcAft>
              <a:buFont typeface="Arial" panose="020B0604020202020204" pitchFamily="34" charset="0"/>
              <a:buChar char="•"/>
            </a:pPr>
            <a:r>
              <a:rPr lang="en-GB" sz="1455" dirty="0">
                <a:solidFill>
                  <a:prstClr val="black"/>
                </a:solidFill>
                <a:latin typeface="Calibri"/>
              </a:rPr>
              <a:t>Harnessing benefits of Newham’s diverse economy</a:t>
            </a:r>
          </a:p>
          <a:p>
            <a:pPr algn="ctr" defTabSz="415778"/>
            <a:endParaRPr lang="en-GB" sz="818" dirty="0">
              <a:solidFill>
                <a:prstClr val="black"/>
              </a:solidFill>
              <a:latin typeface="Calibri"/>
            </a:endParaRPr>
          </a:p>
        </p:txBody>
      </p:sp>
      <p:sp>
        <p:nvSpPr>
          <p:cNvPr id="7" name="Rectangle 6">
            <a:extLst>
              <a:ext uri="{FF2B5EF4-FFF2-40B4-BE49-F238E27FC236}">
                <a16:creationId xmlns:a16="http://schemas.microsoft.com/office/drawing/2014/main" id="{A45C30CF-DEE1-4982-BAE8-1D223430E5F5}"/>
              </a:ext>
            </a:extLst>
          </p:cNvPr>
          <p:cNvSpPr/>
          <p:nvPr/>
        </p:nvSpPr>
        <p:spPr>
          <a:xfrm>
            <a:off x="4801525" y="3451377"/>
            <a:ext cx="2602540" cy="197509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07889" indent="-207889" defTabSz="415778">
              <a:buFont typeface="Arial" panose="020B0604020202020204" pitchFamily="34" charset="0"/>
              <a:buChar char="•"/>
            </a:pPr>
            <a:r>
              <a:rPr lang="en-GB" sz="1455" dirty="0">
                <a:solidFill>
                  <a:prstClr val="black"/>
                </a:solidFill>
                <a:latin typeface="Calibri"/>
              </a:rPr>
              <a:t>Deliver green enterprise,  innovation, impact</a:t>
            </a:r>
          </a:p>
          <a:p>
            <a:pPr marL="207889" indent="-207889" defTabSz="415778">
              <a:buFont typeface="Arial" panose="020B0604020202020204" pitchFamily="34" charset="0"/>
              <a:buChar char="•"/>
            </a:pPr>
            <a:r>
              <a:rPr lang="en-GB" sz="1455" dirty="0">
                <a:solidFill>
                  <a:prstClr val="black"/>
                </a:solidFill>
                <a:latin typeface="Calibri"/>
              </a:rPr>
              <a:t>Springboard for jobs and opportunities of the future</a:t>
            </a:r>
          </a:p>
          <a:p>
            <a:pPr marL="207889" indent="-207889" defTabSz="415778">
              <a:buFont typeface="Arial" panose="020B0604020202020204" pitchFamily="34" charset="0"/>
              <a:buChar char="•"/>
            </a:pPr>
            <a:r>
              <a:rPr lang="en-GB" sz="1455" dirty="0">
                <a:solidFill>
                  <a:prstClr val="black"/>
                </a:solidFill>
                <a:latin typeface="Calibri"/>
              </a:rPr>
              <a:t>Working in partnership to promote talent wherever it is found </a:t>
            </a:r>
          </a:p>
        </p:txBody>
      </p:sp>
      <p:sp>
        <p:nvSpPr>
          <p:cNvPr id="10" name="Rectangle 9">
            <a:extLst>
              <a:ext uri="{FF2B5EF4-FFF2-40B4-BE49-F238E27FC236}">
                <a16:creationId xmlns:a16="http://schemas.microsoft.com/office/drawing/2014/main" id="{40321AA4-A671-4693-8D49-2E58C8584F30}"/>
              </a:ext>
            </a:extLst>
          </p:cNvPr>
          <p:cNvSpPr/>
          <p:nvPr/>
        </p:nvSpPr>
        <p:spPr>
          <a:xfrm>
            <a:off x="7716544" y="3466937"/>
            <a:ext cx="2927363" cy="197509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07889" indent="-207889" defTabSz="415778">
              <a:buFont typeface="Arial" panose="020B0604020202020204" pitchFamily="34" charset="0"/>
              <a:buChar char="•"/>
            </a:pPr>
            <a:r>
              <a:rPr lang="en-GB" sz="1455" dirty="0">
                <a:solidFill>
                  <a:prstClr val="black"/>
                </a:solidFill>
                <a:latin typeface="Calibri"/>
              </a:rPr>
              <a:t>Ensure that residents can access good quality jobs in Newham that pay London Living Wage</a:t>
            </a:r>
          </a:p>
          <a:p>
            <a:pPr marL="207889" indent="-207889" defTabSz="415778">
              <a:buFont typeface="Arial" panose="020B0604020202020204" pitchFamily="34" charset="0"/>
              <a:buChar char="•"/>
            </a:pPr>
            <a:r>
              <a:rPr lang="en-GB" sz="1455" dirty="0">
                <a:solidFill>
                  <a:prstClr val="black"/>
                </a:solidFill>
                <a:latin typeface="Calibri"/>
              </a:rPr>
              <a:t>Support local businesses to become more dynamic and resilient</a:t>
            </a:r>
          </a:p>
          <a:p>
            <a:pPr marL="207889" indent="-207889" defTabSz="415778">
              <a:buFont typeface="Arial" panose="020B0604020202020204" pitchFamily="34" charset="0"/>
              <a:buChar char="•"/>
            </a:pPr>
            <a:r>
              <a:rPr lang="en-GB" sz="1455" dirty="0">
                <a:solidFill>
                  <a:prstClr val="black"/>
                </a:solidFill>
                <a:latin typeface="Calibri"/>
              </a:rPr>
              <a:t>Promote Royal Docks as incubator for green technology sector</a:t>
            </a:r>
          </a:p>
        </p:txBody>
      </p:sp>
      <p:sp>
        <p:nvSpPr>
          <p:cNvPr id="13" name="TextBox 12">
            <a:extLst>
              <a:ext uri="{FF2B5EF4-FFF2-40B4-BE49-F238E27FC236}">
                <a16:creationId xmlns:a16="http://schemas.microsoft.com/office/drawing/2014/main" id="{6BDCFA51-B364-41ED-B104-8A9DA903D495}"/>
              </a:ext>
            </a:extLst>
          </p:cNvPr>
          <p:cNvSpPr txBox="1"/>
          <p:nvPr/>
        </p:nvSpPr>
        <p:spPr>
          <a:xfrm>
            <a:off x="-35602" y="3102739"/>
            <a:ext cx="6095376" cy="400238"/>
          </a:xfrm>
          <a:prstGeom prst="rect">
            <a:avLst/>
          </a:prstGeom>
          <a:noFill/>
        </p:spPr>
        <p:txBody>
          <a:bodyPr wrap="square">
            <a:spAutoFit/>
          </a:bodyPr>
          <a:lstStyle/>
          <a:p>
            <a:pPr algn="ctr" defTabSz="415778"/>
            <a:r>
              <a:rPr lang="en-GB" sz="2001" dirty="0">
                <a:solidFill>
                  <a:prstClr val="black"/>
                </a:solidFill>
                <a:latin typeface="Calibri"/>
              </a:rPr>
              <a:t>Royal Docks Enterprise Zone</a:t>
            </a:r>
          </a:p>
        </p:txBody>
      </p:sp>
      <p:sp>
        <p:nvSpPr>
          <p:cNvPr id="15" name="TextBox 14">
            <a:extLst>
              <a:ext uri="{FF2B5EF4-FFF2-40B4-BE49-F238E27FC236}">
                <a16:creationId xmlns:a16="http://schemas.microsoft.com/office/drawing/2014/main" id="{CB8E6D36-0EF3-4BCE-A505-929E91B9EC06}"/>
              </a:ext>
            </a:extLst>
          </p:cNvPr>
          <p:cNvSpPr txBox="1"/>
          <p:nvPr/>
        </p:nvSpPr>
        <p:spPr>
          <a:xfrm>
            <a:off x="3048312" y="3089489"/>
            <a:ext cx="6095376" cy="400238"/>
          </a:xfrm>
          <a:prstGeom prst="rect">
            <a:avLst/>
          </a:prstGeom>
          <a:noFill/>
        </p:spPr>
        <p:txBody>
          <a:bodyPr wrap="square">
            <a:spAutoFit/>
          </a:bodyPr>
          <a:lstStyle/>
          <a:p>
            <a:pPr algn="ctr" defTabSz="415778"/>
            <a:r>
              <a:rPr lang="en-GB" sz="2001" dirty="0">
                <a:solidFill>
                  <a:prstClr val="black"/>
                </a:solidFill>
                <a:latin typeface="Calibri"/>
              </a:rPr>
              <a:t>University of East London</a:t>
            </a:r>
          </a:p>
        </p:txBody>
      </p:sp>
      <p:sp>
        <p:nvSpPr>
          <p:cNvPr id="16" name="TextBox 15">
            <a:extLst>
              <a:ext uri="{FF2B5EF4-FFF2-40B4-BE49-F238E27FC236}">
                <a16:creationId xmlns:a16="http://schemas.microsoft.com/office/drawing/2014/main" id="{2AD687DA-CBAD-4A2C-8FC3-C74F5F67B79C}"/>
              </a:ext>
            </a:extLst>
          </p:cNvPr>
          <p:cNvSpPr txBox="1"/>
          <p:nvPr/>
        </p:nvSpPr>
        <p:spPr>
          <a:xfrm>
            <a:off x="6132850" y="3101486"/>
            <a:ext cx="6095376" cy="400238"/>
          </a:xfrm>
          <a:prstGeom prst="rect">
            <a:avLst/>
          </a:prstGeom>
          <a:noFill/>
        </p:spPr>
        <p:txBody>
          <a:bodyPr wrap="square">
            <a:spAutoFit/>
          </a:bodyPr>
          <a:lstStyle/>
          <a:p>
            <a:pPr algn="ctr" defTabSz="415778"/>
            <a:r>
              <a:rPr lang="en-GB" sz="2001" dirty="0">
                <a:solidFill>
                  <a:prstClr val="black"/>
                </a:solidFill>
                <a:latin typeface="Calibri"/>
              </a:rPr>
              <a:t>Borough of Newham</a:t>
            </a:r>
          </a:p>
        </p:txBody>
      </p:sp>
      <p:sp>
        <p:nvSpPr>
          <p:cNvPr id="17" name="Rectangle 16">
            <a:extLst>
              <a:ext uri="{FF2B5EF4-FFF2-40B4-BE49-F238E27FC236}">
                <a16:creationId xmlns:a16="http://schemas.microsoft.com/office/drawing/2014/main" id="{9B5D4A57-B034-44D4-B91D-587628671922}"/>
              </a:ext>
            </a:extLst>
          </p:cNvPr>
          <p:cNvSpPr/>
          <p:nvPr/>
        </p:nvSpPr>
        <p:spPr>
          <a:xfrm>
            <a:off x="4787935" y="518340"/>
            <a:ext cx="2616130" cy="143519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415778"/>
            <a:endParaRPr lang="en-GB" sz="818">
              <a:solidFill>
                <a:prstClr val="black"/>
              </a:solidFill>
              <a:latin typeface="Calibri"/>
            </a:endParaRPr>
          </a:p>
        </p:txBody>
      </p:sp>
      <p:sp>
        <p:nvSpPr>
          <p:cNvPr id="18" name="TextBox 17">
            <a:extLst>
              <a:ext uri="{FF2B5EF4-FFF2-40B4-BE49-F238E27FC236}">
                <a16:creationId xmlns:a16="http://schemas.microsoft.com/office/drawing/2014/main" id="{458737E2-15ED-4130-B05D-D95FACDB5AE8}"/>
              </a:ext>
            </a:extLst>
          </p:cNvPr>
          <p:cNvSpPr txBox="1"/>
          <p:nvPr/>
        </p:nvSpPr>
        <p:spPr>
          <a:xfrm>
            <a:off x="4819043" y="990353"/>
            <a:ext cx="2553914" cy="708143"/>
          </a:xfrm>
          <a:prstGeom prst="rect">
            <a:avLst/>
          </a:prstGeom>
          <a:noFill/>
        </p:spPr>
        <p:txBody>
          <a:bodyPr wrap="square">
            <a:spAutoFit/>
          </a:bodyPr>
          <a:lstStyle/>
          <a:p>
            <a:pPr algn="ctr" defTabSz="415778"/>
            <a:r>
              <a:rPr lang="en-GB" sz="2001" dirty="0">
                <a:solidFill>
                  <a:prstClr val="black"/>
                </a:solidFill>
                <a:latin typeface="Calibri"/>
              </a:rPr>
              <a:t>Sustainable Enterprise</a:t>
            </a:r>
          </a:p>
          <a:p>
            <a:pPr algn="ctr" defTabSz="415778"/>
            <a:r>
              <a:rPr lang="en-GB" sz="2001" dirty="0">
                <a:solidFill>
                  <a:prstClr val="black"/>
                </a:solidFill>
                <a:latin typeface="Calibri"/>
              </a:rPr>
              <a:t>Centre</a:t>
            </a:r>
          </a:p>
        </p:txBody>
      </p:sp>
      <p:sp>
        <p:nvSpPr>
          <p:cNvPr id="5" name="Arrow: Down 4">
            <a:extLst>
              <a:ext uri="{FF2B5EF4-FFF2-40B4-BE49-F238E27FC236}">
                <a16:creationId xmlns:a16="http://schemas.microsoft.com/office/drawing/2014/main" id="{6E182670-1B61-4901-AE00-100FA6018200}"/>
              </a:ext>
            </a:extLst>
          </p:cNvPr>
          <p:cNvSpPr/>
          <p:nvPr/>
        </p:nvSpPr>
        <p:spPr>
          <a:xfrm>
            <a:off x="5808352" y="2128482"/>
            <a:ext cx="502846" cy="6694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778"/>
            <a:endParaRPr lang="en-GB" sz="818" dirty="0">
              <a:solidFill>
                <a:prstClr val="white"/>
              </a:solidFill>
              <a:latin typeface="Calibri"/>
            </a:endParaRPr>
          </a:p>
        </p:txBody>
      </p:sp>
      <p:sp>
        <p:nvSpPr>
          <p:cNvPr id="19" name="Arrow: Down 18">
            <a:extLst>
              <a:ext uri="{FF2B5EF4-FFF2-40B4-BE49-F238E27FC236}">
                <a16:creationId xmlns:a16="http://schemas.microsoft.com/office/drawing/2014/main" id="{5E286690-EE77-40C8-8F2B-A1843BD14484}"/>
              </a:ext>
            </a:extLst>
          </p:cNvPr>
          <p:cNvSpPr/>
          <p:nvPr/>
        </p:nvSpPr>
        <p:spPr>
          <a:xfrm rot="18971121">
            <a:off x="7329310" y="2109461"/>
            <a:ext cx="502846" cy="7574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778"/>
            <a:endParaRPr lang="en-GB" sz="818">
              <a:solidFill>
                <a:prstClr val="white"/>
              </a:solidFill>
              <a:latin typeface="Calibri"/>
            </a:endParaRPr>
          </a:p>
        </p:txBody>
      </p:sp>
      <p:sp>
        <p:nvSpPr>
          <p:cNvPr id="22" name="Arrow: Down 21">
            <a:extLst>
              <a:ext uri="{FF2B5EF4-FFF2-40B4-BE49-F238E27FC236}">
                <a16:creationId xmlns:a16="http://schemas.microsoft.com/office/drawing/2014/main" id="{797D4DFA-5DB4-4854-B0C4-2CB5E2020EC9}"/>
              </a:ext>
            </a:extLst>
          </p:cNvPr>
          <p:cNvSpPr/>
          <p:nvPr/>
        </p:nvSpPr>
        <p:spPr>
          <a:xfrm rot="2722808">
            <a:off x="4395101" y="2109461"/>
            <a:ext cx="502846" cy="7574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778"/>
            <a:endParaRPr lang="en-GB" sz="818">
              <a:solidFill>
                <a:prstClr val="white"/>
              </a:solidFill>
              <a:latin typeface="Calibri"/>
            </a:endParaRPr>
          </a:p>
        </p:txBody>
      </p:sp>
      <p:sp>
        <p:nvSpPr>
          <p:cNvPr id="24" name="TextBox 23">
            <a:extLst>
              <a:ext uri="{FF2B5EF4-FFF2-40B4-BE49-F238E27FC236}">
                <a16:creationId xmlns:a16="http://schemas.microsoft.com/office/drawing/2014/main" id="{E8891CD1-52C0-48AE-A72E-3E4385252BE0}"/>
              </a:ext>
            </a:extLst>
          </p:cNvPr>
          <p:cNvSpPr txBox="1"/>
          <p:nvPr/>
        </p:nvSpPr>
        <p:spPr>
          <a:xfrm>
            <a:off x="743086" y="779482"/>
            <a:ext cx="3053760" cy="1771511"/>
          </a:xfrm>
          <a:prstGeom prst="rect">
            <a:avLst/>
          </a:prstGeom>
          <a:noFill/>
        </p:spPr>
        <p:txBody>
          <a:bodyPr wrap="square">
            <a:spAutoFit/>
          </a:bodyPr>
          <a:lstStyle/>
          <a:p>
            <a:pPr marL="7507" defTabSz="415778"/>
            <a:r>
              <a:rPr lang="en-GB" sz="2728" spc="-76" dirty="0">
                <a:solidFill>
                  <a:srgbClr val="333333"/>
                </a:solidFill>
                <a:latin typeface="Founders Grotesk Light"/>
                <a:cs typeface="Founders Grotesk Light"/>
              </a:rPr>
              <a:t>Delivering on the strategic objectives of UEL, RD and Newham </a:t>
            </a:r>
          </a:p>
        </p:txBody>
      </p:sp>
    </p:spTree>
    <p:extLst>
      <p:ext uri="{BB962C8B-B14F-4D97-AF65-F5344CB8AC3E}">
        <p14:creationId xmlns:p14="http://schemas.microsoft.com/office/powerpoint/2010/main" val="3645384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55">
            <a:extLst>
              <a:ext uri="{FF2B5EF4-FFF2-40B4-BE49-F238E27FC236}">
                <a16:creationId xmlns:a16="http://schemas.microsoft.com/office/drawing/2014/main" id="{F9E7485D-AD03-4093-87C7-C6331CEA72DB}"/>
              </a:ext>
            </a:extLst>
          </p:cNvPr>
          <p:cNvSpPr txBox="1"/>
          <p:nvPr/>
        </p:nvSpPr>
        <p:spPr>
          <a:xfrm>
            <a:off x="794440" y="1038101"/>
            <a:ext cx="8760072" cy="419795"/>
          </a:xfrm>
          <a:prstGeom prst="rect">
            <a:avLst/>
          </a:prstGeom>
        </p:spPr>
        <p:txBody>
          <a:bodyPr vert="horz" wrap="square" lIns="0" tIns="0" rIns="0" bIns="0" rtlCol="0" anchor="t">
            <a:spAutoFit/>
          </a:bodyPr>
          <a:lstStyle/>
          <a:p>
            <a:pPr marL="7507" defTabSz="415778"/>
            <a:r>
              <a:rPr lang="en-GB" sz="2728" spc="-76" dirty="0">
                <a:solidFill>
                  <a:srgbClr val="333333"/>
                </a:solidFill>
                <a:latin typeface="Founders Grotesk Light"/>
                <a:cs typeface="Founders Grotesk Light"/>
              </a:rPr>
              <a:t>Why sustainability?</a:t>
            </a:r>
          </a:p>
        </p:txBody>
      </p:sp>
      <p:sp>
        <p:nvSpPr>
          <p:cNvPr id="6" name="object 36">
            <a:extLst>
              <a:ext uri="{FF2B5EF4-FFF2-40B4-BE49-F238E27FC236}">
                <a16:creationId xmlns:a16="http://schemas.microsoft.com/office/drawing/2014/main" id="{06D7634D-5F00-45F8-B4DC-6D2956A2EE6B}"/>
              </a:ext>
            </a:extLst>
          </p:cNvPr>
          <p:cNvSpPr txBox="1"/>
          <p:nvPr/>
        </p:nvSpPr>
        <p:spPr>
          <a:xfrm>
            <a:off x="621186" y="1657866"/>
            <a:ext cx="10628529" cy="1408142"/>
          </a:xfrm>
          <a:prstGeom prst="rect">
            <a:avLst/>
          </a:prstGeom>
        </p:spPr>
        <p:txBody>
          <a:bodyPr vert="horz" wrap="square" lIns="0" tIns="0" rIns="0" bIns="0" rtlCol="0" anchor="t">
            <a:spAutoFit/>
          </a:bodyPr>
          <a:lstStyle/>
          <a:p>
            <a:pPr marL="215396" marR="389503" lvl="1" defTabSz="415778">
              <a:lnSpc>
                <a:spcPts val="2765"/>
              </a:lnSpc>
            </a:pPr>
            <a:r>
              <a:rPr lang="en-GB" sz="1819" i="1" dirty="0">
                <a:solidFill>
                  <a:srgbClr val="000000"/>
                </a:solidFill>
                <a:latin typeface="Founders Grotesk Light"/>
                <a:cs typeface="Founders Grotesk Light"/>
              </a:rPr>
              <a:t>Helping businesses to be profitable in the long-term whilst operating with social responsibility and environmental care </a:t>
            </a:r>
          </a:p>
          <a:p>
            <a:pPr marL="475257" marR="389503" lvl="1" indent="-259861" defTabSz="415778">
              <a:lnSpc>
                <a:spcPts val="2765"/>
              </a:lnSpc>
              <a:buFont typeface="Arial" panose="020B0604020202020204" pitchFamily="34" charset="0"/>
              <a:buChar char="•"/>
            </a:pPr>
            <a:endParaRPr lang="en-GB" sz="1819" dirty="0">
              <a:solidFill>
                <a:srgbClr val="000000"/>
              </a:solidFill>
              <a:latin typeface="Founders Grotesk Light"/>
              <a:cs typeface="Founders Grotesk Light"/>
            </a:endParaRPr>
          </a:p>
          <a:p>
            <a:pPr marL="215396" marR="389503" lvl="1" defTabSz="415778">
              <a:lnSpc>
                <a:spcPts val="2765"/>
              </a:lnSpc>
            </a:pPr>
            <a:endParaRPr lang="en-GB" sz="1819" dirty="0">
              <a:solidFill>
                <a:srgbClr val="000000"/>
              </a:solidFill>
              <a:latin typeface="Founders Grotesk Light"/>
              <a:cs typeface="Founders Grotesk Light"/>
            </a:endParaRPr>
          </a:p>
        </p:txBody>
      </p:sp>
      <p:sp>
        <p:nvSpPr>
          <p:cNvPr id="7" name="object 36">
            <a:extLst>
              <a:ext uri="{FF2B5EF4-FFF2-40B4-BE49-F238E27FC236}">
                <a16:creationId xmlns:a16="http://schemas.microsoft.com/office/drawing/2014/main" id="{2836CC12-7EFF-47D4-AFAC-1C0C8FF4C809}"/>
              </a:ext>
            </a:extLst>
          </p:cNvPr>
          <p:cNvSpPr txBox="1"/>
          <p:nvPr/>
        </p:nvSpPr>
        <p:spPr>
          <a:xfrm>
            <a:off x="621186" y="2874588"/>
            <a:ext cx="10789078" cy="1408142"/>
          </a:xfrm>
          <a:prstGeom prst="rect">
            <a:avLst/>
          </a:prstGeom>
        </p:spPr>
        <p:txBody>
          <a:bodyPr vert="horz" wrap="square" lIns="0" tIns="0" rIns="0" bIns="0" rtlCol="0" anchor="t">
            <a:spAutoFit/>
          </a:bodyPr>
          <a:lstStyle/>
          <a:p>
            <a:pPr marL="475257" marR="389503" lvl="1" indent="-259861" defTabSz="415778">
              <a:lnSpc>
                <a:spcPts val="2765"/>
              </a:lnSpc>
              <a:buFont typeface="Arial" panose="020B0604020202020204" pitchFamily="34" charset="0"/>
              <a:buChar char="•"/>
            </a:pPr>
            <a:r>
              <a:rPr lang="en-GB" sz="1819" dirty="0">
                <a:solidFill>
                  <a:srgbClr val="000000"/>
                </a:solidFill>
                <a:latin typeface="Founders Grotesk Light"/>
                <a:cs typeface="Founders Grotesk Light"/>
              </a:rPr>
              <a:t>Our vulnerability to global shocks: Covid-19 pandemic, climate change</a:t>
            </a:r>
          </a:p>
          <a:p>
            <a:pPr marL="475257" marR="389503" lvl="1" indent="-259861" defTabSz="415778">
              <a:lnSpc>
                <a:spcPts val="2765"/>
              </a:lnSpc>
              <a:buFont typeface="Arial" panose="020B0604020202020204" pitchFamily="34" charset="0"/>
              <a:buChar char="•"/>
            </a:pPr>
            <a:r>
              <a:rPr lang="en-GB" sz="1819" dirty="0">
                <a:solidFill>
                  <a:srgbClr val="000000"/>
                </a:solidFill>
                <a:latin typeface="Founders Grotesk Light"/>
                <a:cs typeface="Founders Grotesk Light"/>
              </a:rPr>
              <a:t>Recognition globally, nationally and locally that we need to live and do business in a more sustainable way</a:t>
            </a:r>
          </a:p>
          <a:p>
            <a:pPr marL="475257" marR="389503" lvl="1" indent="-259861" defTabSz="415778">
              <a:lnSpc>
                <a:spcPts val="2765"/>
              </a:lnSpc>
              <a:buFont typeface="Arial" panose="020B0604020202020204" pitchFamily="34" charset="0"/>
              <a:buChar char="•"/>
            </a:pPr>
            <a:r>
              <a:rPr lang="en-GB" sz="1819" dirty="0">
                <a:solidFill>
                  <a:srgbClr val="000000"/>
                </a:solidFill>
                <a:latin typeface="Founders Grotesk Light"/>
                <a:cs typeface="Founders Grotesk Light"/>
              </a:rPr>
              <a:t>Responding to local needs and motivations: Royal Docks Enterprise Zone and Newham’s strategic objectives</a:t>
            </a:r>
          </a:p>
        </p:txBody>
      </p:sp>
      <p:sp>
        <p:nvSpPr>
          <p:cNvPr id="10" name="object 2">
            <a:extLst>
              <a:ext uri="{FF2B5EF4-FFF2-40B4-BE49-F238E27FC236}">
                <a16:creationId xmlns:a16="http://schemas.microsoft.com/office/drawing/2014/main" id="{44FCBEFC-5146-4AA3-B935-79E70A013269}"/>
              </a:ext>
            </a:extLst>
          </p:cNvPr>
          <p:cNvSpPr txBox="1">
            <a:spLocks noGrp="1"/>
          </p:cNvSpPr>
          <p:nvPr>
            <p:ph type="title"/>
          </p:nvPr>
        </p:nvSpPr>
        <p:spPr>
          <a:xfrm>
            <a:off x="781736" y="669956"/>
            <a:ext cx="10628529" cy="335926"/>
          </a:xfrm>
          <a:prstGeom prst="rect">
            <a:avLst/>
          </a:prstGeom>
        </p:spPr>
        <p:txBody>
          <a:bodyPr vert="horz" wrap="square" lIns="0" tIns="0" rIns="0" bIns="0" rtlCol="0">
            <a:spAutoFit/>
          </a:bodyPr>
          <a:lstStyle/>
          <a:p>
            <a:pPr marL="7701"/>
            <a:r>
              <a:rPr lang="en-GB" sz="2183" spc="-49" dirty="0"/>
              <a:t>Sustainable Enterprise Centre</a:t>
            </a:r>
            <a:endParaRPr sz="2183" spc="-3" dirty="0"/>
          </a:p>
        </p:txBody>
      </p:sp>
    </p:spTree>
    <p:extLst>
      <p:ext uri="{BB962C8B-B14F-4D97-AF65-F5344CB8AC3E}">
        <p14:creationId xmlns:p14="http://schemas.microsoft.com/office/powerpoint/2010/main" val="4041002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9088CC7-B938-4DEE-87B9-B3F72020E326}"/>
              </a:ext>
            </a:extLst>
          </p:cNvPr>
          <p:cNvSpPr txBox="1"/>
          <p:nvPr/>
        </p:nvSpPr>
        <p:spPr>
          <a:xfrm>
            <a:off x="690488" y="2250876"/>
            <a:ext cx="11822500" cy="764184"/>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Job creation: </a:t>
            </a:r>
            <a:r>
              <a:rPr lang="en-GB" sz="2183" spc="-48" dirty="0">
                <a:solidFill>
                  <a:prstClr val="black"/>
                </a:solidFill>
                <a:latin typeface="Founders Grotesk Cond Bold"/>
                <a:cs typeface="Founders Grotesk Cond Bold"/>
              </a:rPr>
              <a:t>good jobs for local people and UEL graduates</a:t>
            </a:r>
          </a:p>
          <a:p>
            <a:pPr marL="54884" marR="2310" defTabSz="415778"/>
            <a:r>
              <a:rPr lang="en-GB" sz="2183" spc="-48" dirty="0">
                <a:solidFill>
                  <a:prstClr val="black"/>
                </a:solidFill>
                <a:latin typeface="Founders Grotesk Cond Bold"/>
                <a:cs typeface="Founders Grotesk Cond Bold"/>
              </a:rPr>
              <a:t>   </a:t>
            </a:r>
          </a:p>
        </p:txBody>
      </p:sp>
      <p:sp>
        <p:nvSpPr>
          <p:cNvPr id="10" name="TextBox 9">
            <a:extLst>
              <a:ext uri="{FF2B5EF4-FFF2-40B4-BE49-F238E27FC236}">
                <a16:creationId xmlns:a16="http://schemas.microsoft.com/office/drawing/2014/main" id="{8C9AD111-7561-460E-82A0-1637802CB177}"/>
              </a:ext>
            </a:extLst>
          </p:cNvPr>
          <p:cNvSpPr txBox="1"/>
          <p:nvPr/>
        </p:nvSpPr>
        <p:spPr>
          <a:xfrm>
            <a:off x="690488" y="3270076"/>
            <a:ext cx="10484819" cy="428259"/>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Innovation: </a:t>
            </a:r>
            <a:r>
              <a:rPr lang="en-GB" sz="2183" spc="-48" dirty="0">
                <a:solidFill>
                  <a:prstClr val="black"/>
                </a:solidFill>
                <a:latin typeface="Founders Grotesk Cond Bold"/>
                <a:cs typeface="Founders Grotesk Cond Bold"/>
              </a:rPr>
              <a:t>Support businesses that are focused on finding solutions to </a:t>
            </a:r>
            <a:r>
              <a:rPr lang="en-GB" sz="2183" spc="-48" dirty="0" err="1">
                <a:solidFill>
                  <a:prstClr val="black"/>
                </a:solidFill>
                <a:latin typeface="Founders Grotesk Cond Bold"/>
                <a:cs typeface="Founders Grotesk Cond Bold"/>
              </a:rPr>
              <a:t>glocal</a:t>
            </a:r>
            <a:r>
              <a:rPr lang="en-GB" sz="2183" spc="-48" dirty="0">
                <a:solidFill>
                  <a:prstClr val="black"/>
                </a:solidFill>
                <a:latin typeface="Founders Grotesk Cond Bold"/>
                <a:cs typeface="Founders Grotesk Cond Bold"/>
              </a:rPr>
              <a:t> challenges</a:t>
            </a:r>
          </a:p>
        </p:txBody>
      </p:sp>
      <p:sp>
        <p:nvSpPr>
          <p:cNvPr id="18" name="TextBox 17">
            <a:extLst>
              <a:ext uri="{FF2B5EF4-FFF2-40B4-BE49-F238E27FC236}">
                <a16:creationId xmlns:a16="http://schemas.microsoft.com/office/drawing/2014/main" id="{F5B1DDDD-FDF9-4718-814E-F29FF259AA35}"/>
              </a:ext>
            </a:extLst>
          </p:cNvPr>
          <p:cNvSpPr txBox="1"/>
          <p:nvPr/>
        </p:nvSpPr>
        <p:spPr>
          <a:xfrm>
            <a:off x="690488" y="2754858"/>
            <a:ext cx="11822500" cy="428259"/>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Business support and development: </a:t>
            </a:r>
            <a:r>
              <a:rPr lang="en-GB" sz="2183" spc="-48" dirty="0">
                <a:solidFill>
                  <a:prstClr val="black"/>
                </a:solidFill>
                <a:latin typeface="Founders Grotesk Cond Bold"/>
                <a:cs typeface="Founders Grotesk Cond Bold"/>
              </a:rPr>
              <a:t>Launch, grow and attract businesses to the Royal Docks</a:t>
            </a:r>
          </a:p>
        </p:txBody>
      </p:sp>
      <p:sp>
        <p:nvSpPr>
          <p:cNvPr id="20" name="TextBox 19">
            <a:extLst>
              <a:ext uri="{FF2B5EF4-FFF2-40B4-BE49-F238E27FC236}">
                <a16:creationId xmlns:a16="http://schemas.microsoft.com/office/drawing/2014/main" id="{3797EE25-3923-4347-B877-390F6E3D580A}"/>
              </a:ext>
            </a:extLst>
          </p:cNvPr>
          <p:cNvSpPr txBox="1"/>
          <p:nvPr/>
        </p:nvSpPr>
        <p:spPr>
          <a:xfrm>
            <a:off x="690488" y="3785295"/>
            <a:ext cx="11039231" cy="764184"/>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Community wealth building: </a:t>
            </a:r>
            <a:r>
              <a:rPr lang="en-GB" sz="2183" spc="-48" dirty="0">
                <a:solidFill>
                  <a:prstClr val="black"/>
                </a:solidFill>
                <a:latin typeface="Founders Grotesk Cond Bold"/>
                <a:cs typeface="Founders Grotesk Cond Bold"/>
              </a:rPr>
              <a:t>Connecting businesses, local communities, investors, students, researchers</a:t>
            </a:r>
          </a:p>
        </p:txBody>
      </p:sp>
      <p:sp>
        <p:nvSpPr>
          <p:cNvPr id="21" name="object 2">
            <a:extLst>
              <a:ext uri="{FF2B5EF4-FFF2-40B4-BE49-F238E27FC236}">
                <a16:creationId xmlns:a16="http://schemas.microsoft.com/office/drawing/2014/main" id="{99920B96-CE64-423F-B238-5C6264F385A8}"/>
              </a:ext>
            </a:extLst>
          </p:cNvPr>
          <p:cNvSpPr txBox="1">
            <a:spLocks/>
          </p:cNvSpPr>
          <p:nvPr/>
        </p:nvSpPr>
        <p:spPr>
          <a:xfrm>
            <a:off x="781736" y="669956"/>
            <a:ext cx="10628529" cy="335926"/>
          </a:xfrm>
          <a:prstGeom prst="rect">
            <a:avLst/>
          </a:prstGeom>
        </p:spPr>
        <p:txBody>
          <a:bodyPr vert="horz" wrap="square" lIns="0" tIns="0" rIns="0" bIns="0" rtlCol="0">
            <a:spAutoFit/>
          </a:bodyPr>
          <a:lstStyle>
            <a:lvl1pPr>
              <a:defRPr sz="6601" b="0" i="0">
                <a:solidFill>
                  <a:srgbClr val="00CCCC"/>
                </a:solidFill>
                <a:latin typeface="Founders Grotesk Light"/>
                <a:ea typeface="+mj-ea"/>
                <a:cs typeface="Founders Grotesk Light"/>
              </a:defRPr>
            </a:lvl1pPr>
          </a:lstStyle>
          <a:p>
            <a:pPr marL="7701" defTabSz="415778"/>
            <a:r>
              <a:rPr lang="en-GB" sz="2183" kern="0" spc="-49"/>
              <a:t>Sustainable Enterprise Centre</a:t>
            </a:r>
            <a:endParaRPr lang="en-GB" sz="2183" kern="0" spc="-3" dirty="0"/>
          </a:p>
        </p:txBody>
      </p:sp>
      <p:sp>
        <p:nvSpPr>
          <p:cNvPr id="22" name="object 55">
            <a:extLst>
              <a:ext uri="{FF2B5EF4-FFF2-40B4-BE49-F238E27FC236}">
                <a16:creationId xmlns:a16="http://schemas.microsoft.com/office/drawing/2014/main" id="{6F2935F2-A529-485C-98A7-9C392DE03EEC}"/>
              </a:ext>
            </a:extLst>
          </p:cNvPr>
          <p:cNvSpPr txBox="1"/>
          <p:nvPr/>
        </p:nvSpPr>
        <p:spPr>
          <a:xfrm>
            <a:off x="792115" y="1231757"/>
            <a:ext cx="8179895" cy="419795"/>
          </a:xfrm>
          <a:prstGeom prst="rect">
            <a:avLst/>
          </a:prstGeom>
        </p:spPr>
        <p:txBody>
          <a:bodyPr vert="horz" wrap="square" lIns="0" tIns="0" rIns="0" bIns="0" rtlCol="0" anchor="t">
            <a:spAutoFit/>
          </a:bodyPr>
          <a:lstStyle/>
          <a:p>
            <a:pPr marL="7507" defTabSz="415778"/>
            <a:r>
              <a:rPr lang="en-GB" sz="2728" spc="-76" dirty="0">
                <a:solidFill>
                  <a:srgbClr val="333333"/>
                </a:solidFill>
                <a:latin typeface="Founders Grotesk Light"/>
                <a:cs typeface="Founders Grotesk Light"/>
              </a:rPr>
              <a:t>Goals</a:t>
            </a:r>
          </a:p>
        </p:txBody>
      </p:sp>
    </p:spTree>
    <p:extLst>
      <p:ext uri="{BB962C8B-B14F-4D97-AF65-F5344CB8AC3E}">
        <p14:creationId xmlns:p14="http://schemas.microsoft.com/office/powerpoint/2010/main" val="992632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55839" y="1629038"/>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
        <p:nvSpPr>
          <p:cNvPr id="5" name="Rectangle 4">
            <a:extLst>
              <a:ext uri="{FF2B5EF4-FFF2-40B4-BE49-F238E27FC236}">
                <a16:creationId xmlns:a16="http://schemas.microsoft.com/office/drawing/2014/main" id="{A65FF182-DBAF-4B5E-AAF7-26CF0042A8E8}"/>
              </a:ext>
            </a:extLst>
          </p:cNvPr>
          <p:cNvSpPr/>
          <p:nvPr/>
        </p:nvSpPr>
        <p:spPr>
          <a:xfrm>
            <a:off x="1113183" y="1532503"/>
            <a:ext cx="11153437" cy="4278094"/>
          </a:xfrm>
          <a:prstGeom prst="rect">
            <a:avLst/>
          </a:prstGeom>
        </p:spPr>
        <p:txBody>
          <a:bodyPr wrap="square">
            <a:spAutoFit/>
          </a:bodyPr>
          <a:lstStyle/>
          <a:p>
            <a:pPr>
              <a:buFont typeface="Arial" panose="020B0604020202020204" pitchFamily="34" charset="0"/>
              <a:buChar char="•"/>
            </a:pPr>
            <a:r>
              <a:rPr lang="en-GB" sz="1600" dirty="0">
                <a:solidFill>
                  <a:schemeClr val="bg1"/>
                </a:solidFill>
              </a:rPr>
              <a:t>10:30: Welcome and introductions - Prof Darryl John Newport - Director, Sustainability Research Institute, University of East London</a:t>
            </a:r>
            <a:br>
              <a:rPr lang="en-GB" sz="1600" dirty="0">
                <a:solidFill>
                  <a:schemeClr val="bg1"/>
                </a:solidFill>
              </a:rPr>
            </a:br>
            <a:endParaRPr lang="en-GB" sz="1600" dirty="0">
              <a:solidFill>
                <a:schemeClr val="bg1"/>
              </a:solidFill>
            </a:endParaRPr>
          </a:p>
          <a:p>
            <a:pPr>
              <a:buFont typeface="Arial" panose="020B0604020202020204" pitchFamily="34" charset="0"/>
              <a:buChar char="•"/>
            </a:pPr>
            <a:r>
              <a:rPr lang="en-GB" sz="1600" dirty="0">
                <a:solidFill>
                  <a:schemeClr val="bg1"/>
                </a:solidFill>
              </a:rPr>
              <a:t>10:35: Introduction to the ARENA Project - Dr Mike </a:t>
            </a:r>
            <a:r>
              <a:rPr lang="en-GB" sz="1600" dirty="0" err="1">
                <a:solidFill>
                  <a:schemeClr val="bg1"/>
                </a:solidFill>
              </a:rPr>
              <a:t>Medas</a:t>
            </a:r>
            <a:r>
              <a:rPr lang="en-GB" sz="1600" dirty="0">
                <a:solidFill>
                  <a:schemeClr val="bg1"/>
                </a:solidFill>
              </a:rPr>
              <a:t> - Senior Research Project Manager, ARENA Project</a:t>
            </a:r>
            <a:br>
              <a:rPr lang="en-GB" sz="1600" dirty="0">
                <a:solidFill>
                  <a:schemeClr val="bg1"/>
                </a:solidFill>
              </a:rPr>
            </a:br>
            <a:endParaRPr lang="en-GB" sz="1600" dirty="0">
              <a:solidFill>
                <a:schemeClr val="bg1"/>
              </a:solidFill>
            </a:endParaRPr>
          </a:p>
          <a:p>
            <a:pPr>
              <a:buFont typeface="Arial" panose="020B0604020202020204" pitchFamily="34" charset="0"/>
              <a:buChar char="•"/>
            </a:pPr>
            <a:r>
              <a:rPr lang="en-GB" sz="1600" dirty="0">
                <a:solidFill>
                  <a:schemeClr val="bg1"/>
                </a:solidFill>
              </a:rPr>
              <a:t>10:45: Developing soil moisturising technology with the support of the ARENA project - Meena Joshi – Director, AARDRA Systems</a:t>
            </a:r>
            <a:br>
              <a:rPr lang="en-GB" sz="1600" dirty="0">
                <a:solidFill>
                  <a:schemeClr val="bg1"/>
                </a:solidFill>
              </a:rPr>
            </a:br>
            <a:endParaRPr lang="en-GB" sz="1600" dirty="0">
              <a:solidFill>
                <a:schemeClr val="bg1"/>
              </a:solidFill>
            </a:endParaRPr>
          </a:p>
          <a:p>
            <a:pPr>
              <a:buFont typeface="Arial" panose="020B0604020202020204" pitchFamily="34" charset="0"/>
              <a:buChar char="•"/>
            </a:pPr>
            <a:r>
              <a:rPr lang="en-GB" sz="1600" dirty="0">
                <a:solidFill>
                  <a:schemeClr val="bg1"/>
                </a:solidFill>
              </a:rPr>
              <a:t>10:55: Supporting sustainable businesses in London’s Royal Docks - Duncan Boak - Business Centre Manager, University of East London</a:t>
            </a:r>
            <a:br>
              <a:rPr lang="en-GB" sz="1600" dirty="0">
                <a:solidFill>
                  <a:schemeClr val="bg1"/>
                </a:solidFill>
              </a:rPr>
            </a:br>
            <a:endParaRPr lang="en-GB" sz="1600" dirty="0">
              <a:solidFill>
                <a:schemeClr val="bg1"/>
              </a:solidFill>
            </a:endParaRPr>
          </a:p>
          <a:p>
            <a:pPr>
              <a:buFont typeface="Arial" panose="020B0604020202020204" pitchFamily="34" charset="0"/>
              <a:buChar char="•"/>
            </a:pPr>
            <a:r>
              <a:rPr lang="en-GB" sz="1600" dirty="0">
                <a:solidFill>
                  <a:schemeClr val="bg1"/>
                </a:solidFill>
              </a:rPr>
              <a:t>11:10: Migrating towards a greener culture in e-commerce - Tom Brennan - Business and Marketing Director, St Johns Laboratory</a:t>
            </a:r>
            <a:br>
              <a:rPr lang="en-GB" sz="1600" dirty="0">
                <a:solidFill>
                  <a:schemeClr val="bg1"/>
                </a:solidFill>
              </a:rPr>
            </a:br>
            <a:endParaRPr lang="en-GB" sz="1600" dirty="0">
              <a:solidFill>
                <a:schemeClr val="bg1"/>
              </a:solidFill>
            </a:endParaRPr>
          </a:p>
          <a:p>
            <a:pPr>
              <a:buFont typeface="Arial" panose="020B0604020202020204" pitchFamily="34" charset="0"/>
              <a:buChar char="•"/>
            </a:pPr>
            <a:r>
              <a:rPr lang="en-GB" sz="1600" dirty="0">
                <a:solidFill>
                  <a:schemeClr val="bg1"/>
                </a:solidFill>
              </a:rPr>
              <a:t>11:20: Developing an inclusive green tech business community in the Royal Docks - Matt Davies - Head of Economic Development, Royal Docks Enterprise Zone</a:t>
            </a:r>
            <a:br>
              <a:rPr lang="en-GB" sz="1600" dirty="0">
                <a:solidFill>
                  <a:schemeClr val="bg1"/>
                </a:solidFill>
              </a:rPr>
            </a:br>
            <a:endParaRPr lang="en-GB" sz="1600" dirty="0">
              <a:solidFill>
                <a:schemeClr val="bg1"/>
              </a:solidFill>
            </a:endParaRPr>
          </a:p>
          <a:p>
            <a:pPr>
              <a:buFont typeface="Arial" panose="020B0604020202020204" pitchFamily="34" charset="0"/>
              <a:buChar char="•"/>
            </a:pPr>
            <a:r>
              <a:rPr lang="en-GB" sz="1600" dirty="0">
                <a:solidFill>
                  <a:schemeClr val="bg1"/>
                </a:solidFill>
              </a:rPr>
              <a:t>11:30 - Q&amp;A Panel Discussion</a:t>
            </a:r>
            <a:br>
              <a:rPr lang="en-GB" sz="1600" dirty="0">
                <a:solidFill>
                  <a:schemeClr val="bg1"/>
                </a:solidFill>
              </a:rPr>
            </a:br>
            <a:endParaRPr lang="en-GB" sz="1600" dirty="0">
              <a:solidFill>
                <a:schemeClr val="bg1"/>
              </a:solidFill>
            </a:endParaRPr>
          </a:p>
          <a:p>
            <a:pPr>
              <a:buFont typeface="Arial" panose="020B0604020202020204" pitchFamily="34" charset="0"/>
              <a:buChar char="•"/>
            </a:pPr>
            <a:r>
              <a:rPr lang="en-GB" sz="1600" dirty="0">
                <a:solidFill>
                  <a:schemeClr val="bg1"/>
                </a:solidFill>
              </a:rPr>
              <a:t>12:00 - Close</a:t>
            </a:r>
          </a:p>
        </p:txBody>
      </p:sp>
      <p:sp>
        <p:nvSpPr>
          <p:cNvPr id="6" name="TextBox 5">
            <a:extLst>
              <a:ext uri="{FF2B5EF4-FFF2-40B4-BE49-F238E27FC236}">
                <a16:creationId xmlns:a16="http://schemas.microsoft.com/office/drawing/2014/main" id="{A058BE71-17F8-4698-B7BE-5F4273165F24}"/>
              </a:ext>
            </a:extLst>
          </p:cNvPr>
          <p:cNvSpPr txBox="1"/>
          <p:nvPr/>
        </p:nvSpPr>
        <p:spPr>
          <a:xfrm>
            <a:off x="1113183" y="137997"/>
            <a:ext cx="10234465" cy="1384995"/>
          </a:xfrm>
          <a:prstGeom prst="rect">
            <a:avLst/>
          </a:prstGeom>
          <a:noFill/>
        </p:spPr>
        <p:txBody>
          <a:bodyPr wrap="square" rtlCol="0">
            <a:spAutoFit/>
          </a:bodyPr>
          <a:lstStyle/>
          <a:p>
            <a:r>
              <a:rPr lang="en-GB" sz="6600" b="1" dirty="0"/>
              <a:t>Agenda:</a:t>
            </a:r>
          </a:p>
          <a:p>
            <a:endParaRPr lang="en-GB" dirty="0"/>
          </a:p>
        </p:txBody>
      </p:sp>
    </p:spTree>
    <p:extLst>
      <p:ext uri="{BB962C8B-B14F-4D97-AF65-F5344CB8AC3E}">
        <p14:creationId xmlns:p14="http://schemas.microsoft.com/office/powerpoint/2010/main" val="182139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9088CC7-B938-4DEE-87B9-B3F72020E326}"/>
              </a:ext>
            </a:extLst>
          </p:cNvPr>
          <p:cNvSpPr txBox="1"/>
          <p:nvPr/>
        </p:nvSpPr>
        <p:spPr>
          <a:xfrm>
            <a:off x="366974" y="2025448"/>
            <a:ext cx="11822500" cy="764184"/>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Business start-up: </a:t>
            </a:r>
            <a:r>
              <a:rPr lang="en-GB" sz="2183" spc="-48" dirty="0">
                <a:solidFill>
                  <a:prstClr val="black"/>
                </a:solidFill>
                <a:latin typeface="Founders Grotesk Cond Bold"/>
                <a:cs typeface="Founders Grotesk Cond Bold"/>
              </a:rPr>
              <a:t>Support local people, UEL students &amp; graduates in starting their own sustainable enterprise   </a:t>
            </a:r>
          </a:p>
        </p:txBody>
      </p:sp>
      <p:sp>
        <p:nvSpPr>
          <p:cNvPr id="10" name="TextBox 9">
            <a:extLst>
              <a:ext uri="{FF2B5EF4-FFF2-40B4-BE49-F238E27FC236}">
                <a16:creationId xmlns:a16="http://schemas.microsoft.com/office/drawing/2014/main" id="{8C9AD111-7561-460E-82A0-1637802CB177}"/>
              </a:ext>
            </a:extLst>
          </p:cNvPr>
          <p:cNvSpPr txBox="1"/>
          <p:nvPr/>
        </p:nvSpPr>
        <p:spPr>
          <a:xfrm>
            <a:off x="366974" y="2563800"/>
            <a:ext cx="10484819" cy="428259"/>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Acceleration programme: </a:t>
            </a:r>
            <a:r>
              <a:rPr lang="en-GB" sz="2183" spc="-48" dirty="0">
                <a:solidFill>
                  <a:prstClr val="black"/>
                </a:solidFill>
                <a:latin typeface="Founders Grotesk Cond Bold"/>
                <a:cs typeface="Founders Grotesk Cond Bold"/>
              </a:rPr>
              <a:t>Scale-up of green, tech, socially impactful organisations </a:t>
            </a:r>
          </a:p>
        </p:txBody>
      </p:sp>
      <p:sp>
        <p:nvSpPr>
          <p:cNvPr id="18" name="TextBox 17">
            <a:extLst>
              <a:ext uri="{FF2B5EF4-FFF2-40B4-BE49-F238E27FC236}">
                <a16:creationId xmlns:a16="http://schemas.microsoft.com/office/drawing/2014/main" id="{F5B1DDDD-FDF9-4718-814E-F29FF259AA35}"/>
              </a:ext>
            </a:extLst>
          </p:cNvPr>
          <p:cNvSpPr txBox="1"/>
          <p:nvPr/>
        </p:nvSpPr>
        <p:spPr>
          <a:xfrm>
            <a:off x="366974" y="3102153"/>
            <a:ext cx="11822500" cy="428259"/>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Membership: </a:t>
            </a:r>
            <a:r>
              <a:rPr lang="en-GB" sz="2183" spc="-48" dirty="0">
                <a:solidFill>
                  <a:prstClr val="black"/>
                </a:solidFill>
                <a:latin typeface="Founders Grotesk Cond Bold"/>
                <a:cs typeface="Founders Grotesk Cond Bold"/>
              </a:rPr>
              <a:t>Affordable workspace, access to University expertise and facilities for established businesses</a:t>
            </a:r>
          </a:p>
        </p:txBody>
      </p:sp>
      <p:sp>
        <p:nvSpPr>
          <p:cNvPr id="19" name="TextBox 18">
            <a:extLst>
              <a:ext uri="{FF2B5EF4-FFF2-40B4-BE49-F238E27FC236}">
                <a16:creationId xmlns:a16="http://schemas.microsoft.com/office/drawing/2014/main" id="{F7B4DFF9-6D6D-41D3-B60F-D39359E63098}"/>
              </a:ext>
            </a:extLst>
          </p:cNvPr>
          <p:cNvSpPr txBox="1"/>
          <p:nvPr/>
        </p:nvSpPr>
        <p:spPr>
          <a:xfrm>
            <a:off x="366974" y="4658902"/>
            <a:ext cx="11039231" cy="428259"/>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International connections: </a:t>
            </a:r>
            <a:r>
              <a:rPr lang="en-GB" sz="2183" spc="-48" dirty="0">
                <a:solidFill>
                  <a:prstClr val="black"/>
                </a:solidFill>
                <a:latin typeface="Founders Grotesk Cond Bold"/>
                <a:cs typeface="Founders Grotesk Cond Bold"/>
              </a:rPr>
              <a:t>Soft landing, joint programmes with international partners</a:t>
            </a:r>
          </a:p>
        </p:txBody>
      </p:sp>
      <p:sp>
        <p:nvSpPr>
          <p:cNvPr id="20" name="TextBox 19">
            <a:extLst>
              <a:ext uri="{FF2B5EF4-FFF2-40B4-BE49-F238E27FC236}">
                <a16:creationId xmlns:a16="http://schemas.microsoft.com/office/drawing/2014/main" id="{3797EE25-3923-4347-B877-390F6E3D580A}"/>
              </a:ext>
            </a:extLst>
          </p:cNvPr>
          <p:cNvSpPr txBox="1"/>
          <p:nvPr/>
        </p:nvSpPr>
        <p:spPr>
          <a:xfrm>
            <a:off x="366974" y="3635931"/>
            <a:ext cx="11039231" cy="428259"/>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Inclusivity: </a:t>
            </a:r>
            <a:r>
              <a:rPr lang="en-GB" sz="2183" spc="-48" dirty="0">
                <a:solidFill>
                  <a:prstClr val="black"/>
                </a:solidFill>
                <a:latin typeface="Founders Grotesk Cond Bold"/>
                <a:cs typeface="Founders Grotesk Cond Bold"/>
              </a:rPr>
              <a:t>Support for underrepresented entrepreneurs</a:t>
            </a:r>
          </a:p>
        </p:txBody>
      </p:sp>
      <p:sp>
        <p:nvSpPr>
          <p:cNvPr id="21" name="object 2">
            <a:extLst>
              <a:ext uri="{FF2B5EF4-FFF2-40B4-BE49-F238E27FC236}">
                <a16:creationId xmlns:a16="http://schemas.microsoft.com/office/drawing/2014/main" id="{99920B96-CE64-423F-B238-5C6264F385A8}"/>
              </a:ext>
            </a:extLst>
          </p:cNvPr>
          <p:cNvSpPr txBox="1">
            <a:spLocks/>
          </p:cNvSpPr>
          <p:nvPr/>
        </p:nvSpPr>
        <p:spPr>
          <a:xfrm>
            <a:off x="781736" y="669956"/>
            <a:ext cx="10628529" cy="335926"/>
          </a:xfrm>
          <a:prstGeom prst="rect">
            <a:avLst/>
          </a:prstGeom>
        </p:spPr>
        <p:txBody>
          <a:bodyPr vert="horz" wrap="square" lIns="0" tIns="0" rIns="0" bIns="0" rtlCol="0">
            <a:spAutoFit/>
          </a:bodyPr>
          <a:lstStyle>
            <a:lvl1pPr>
              <a:defRPr sz="6601" b="0" i="0">
                <a:solidFill>
                  <a:srgbClr val="00CCCC"/>
                </a:solidFill>
                <a:latin typeface="Founders Grotesk Light"/>
                <a:ea typeface="+mj-ea"/>
                <a:cs typeface="Founders Grotesk Light"/>
              </a:defRPr>
            </a:lvl1pPr>
          </a:lstStyle>
          <a:p>
            <a:pPr marL="7701" defTabSz="415778"/>
            <a:r>
              <a:rPr lang="en-GB" sz="2183" kern="0" spc="-49"/>
              <a:t>Sustainable Enterprise Centre</a:t>
            </a:r>
            <a:endParaRPr lang="en-GB" sz="2183" kern="0" spc="-3" dirty="0"/>
          </a:p>
        </p:txBody>
      </p:sp>
      <p:sp>
        <p:nvSpPr>
          <p:cNvPr id="22" name="object 55">
            <a:extLst>
              <a:ext uri="{FF2B5EF4-FFF2-40B4-BE49-F238E27FC236}">
                <a16:creationId xmlns:a16="http://schemas.microsoft.com/office/drawing/2014/main" id="{6F2935F2-A529-485C-98A7-9C392DE03EEC}"/>
              </a:ext>
            </a:extLst>
          </p:cNvPr>
          <p:cNvSpPr txBox="1"/>
          <p:nvPr/>
        </p:nvSpPr>
        <p:spPr>
          <a:xfrm>
            <a:off x="792115" y="1231757"/>
            <a:ext cx="8179895" cy="419795"/>
          </a:xfrm>
          <a:prstGeom prst="rect">
            <a:avLst/>
          </a:prstGeom>
        </p:spPr>
        <p:txBody>
          <a:bodyPr vert="horz" wrap="square" lIns="0" tIns="0" rIns="0" bIns="0" rtlCol="0" anchor="t">
            <a:spAutoFit/>
          </a:bodyPr>
          <a:lstStyle/>
          <a:p>
            <a:pPr marL="7507" defTabSz="415778"/>
            <a:r>
              <a:rPr lang="en-GB" sz="2728" spc="-76" dirty="0">
                <a:solidFill>
                  <a:srgbClr val="333333"/>
                </a:solidFill>
                <a:latin typeface="Founders Grotesk Light"/>
                <a:cs typeface="Founders Grotesk Light"/>
              </a:rPr>
              <a:t>Services and support</a:t>
            </a:r>
          </a:p>
        </p:txBody>
      </p:sp>
      <p:sp>
        <p:nvSpPr>
          <p:cNvPr id="23" name="TextBox 22">
            <a:extLst>
              <a:ext uri="{FF2B5EF4-FFF2-40B4-BE49-F238E27FC236}">
                <a16:creationId xmlns:a16="http://schemas.microsoft.com/office/drawing/2014/main" id="{EFD89B19-9E1C-4D6F-AB6A-98184384882D}"/>
              </a:ext>
            </a:extLst>
          </p:cNvPr>
          <p:cNvSpPr txBox="1"/>
          <p:nvPr/>
        </p:nvSpPr>
        <p:spPr>
          <a:xfrm>
            <a:off x="366974" y="4143316"/>
            <a:ext cx="11039231" cy="428259"/>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Community organisations: </a:t>
            </a:r>
            <a:r>
              <a:rPr lang="en-GB" sz="2183" spc="-48" dirty="0">
                <a:solidFill>
                  <a:prstClr val="black"/>
                </a:solidFill>
                <a:latin typeface="Founders Grotesk Cond Bold"/>
                <a:cs typeface="Founders Grotesk Cond Bold"/>
              </a:rPr>
              <a:t>Support and peer networks</a:t>
            </a:r>
          </a:p>
        </p:txBody>
      </p:sp>
      <p:sp>
        <p:nvSpPr>
          <p:cNvPr id="24" name="TextBox 23">
            <a:extLst>
              <a:ext uri="{FF2B5EF4-FFF2-40B4-BE49-F238E27FC236}">
                <a16:creationId xmlns:a16="http://schemas.microsoft.com/office/drawing/2014/main" id="{7F495047-CA99-4B8C-A766-4EEA2C817F19}"/>
              </a:ext>
            </a:extLst>
          </p:cNvPr>
          <p:cNvSpPr txBox="1"/>
          <p:nvPr/>
        </p:nvSpPr>
        <p:spPr>
          <a:xfrm>
            <a:off x="364447" y="5161536"/>
            <a:ext cx="11039231" cy="428259"/>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Networks: </a:t>
            </a:r>
            <a:r>
              <a:rPr lang="en-GB" sz="2183" spc="-48" dirty="0">
                <a:solidFill>
                  <a:prstClr val="black"/>
                </a:solidFill>
                <a:latin typeface="Founders Grotesk Cond Bold"/>
                <a:cs typeface="Founders Grotesk Cond Bold"/>
              </a:rPr>
              <a:t>Local experts and investors</a:t>
            </a:r>
          </a:p>
        </p:txBody>
      </p:sp>
    </p:spTree>
    <p:extLst>
      <p:ext uri="{BB962C8B-B14F-4D97-AF65-F5344CB8AC3E}">
        <p14:creationId xmlns:p14="http://schemas.microsoft.com/office/powerpoint/2010/main" val="1872360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6F5F5291-94AA-4299-9B84-D74D90A12890}"/>
              </a:ext>
            </a:extLst>
          </p:cNvPr>
          <p:cNvSpPr/>
          <p:nvPr/>
        </p:nvSpPr>
        <p:spPr>
          <a:xfrm>
            <a:off x="781735" y="2172255"/>
            <a:ext cx="4151395" cy="389803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15778"/>
            <a:endParaRPr lang="en-GB" sz="818">
              <a:solidFill>
                <a:prstClr val="white"/>
              </a:solidFill>
              <a:latin typeface="Calibri"/>
            </a:endParaRPr>
          </a:p>
        </p:txBody>
      </p:sp>
      <p:sp>
        <p:nvSpPr>
          <p:cNvPr id="7" name="Oval 6">
            <a:extLst>
              <a:ext uri="{FF2B5EF4-FFF2-40B4-BE49-F238E27FC236}">
                <a16:creationId xmlns:a16="http://schemas.microsoft.com/office/drawing/2014/main" id="{5B1B232E-133C-44CB-B094-345D49FA4E6A}"/>
              </a:ext>
            </a:extLst>
          </p:cNvPr>
          <p:cNvSpPr/>
          <p:nvPr/>
        </p:nvSpPr>
        <p:spPr>
          <a:xfrm>
            <a:off x="1507206" y="2853450"/>
            <a:ext cx="2700452" cy="253564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15778"/>
            <a:endParaRPr lang="en-GB" sz="818" dirty="0">
              <a:solidFill>
                <a:prstClr val="white"/>
              </a:solidFill>
              <a:latin typeface="Calibri"/>
            </a:endParaRPr>
          </a:p>
        </p:txBody>
      </p:sp>
      <p:sp>
        <p:nvSpPr>
          <p:cNvPr id="8" name="object 2">
            <a:extLst>
              <a:ext uri="{FF2B5EF4-FFF2-40B4-BE49-F238E27FC236}">
                <a16:creationId xmlns:a16="http://schemas.microsoft.com/office/drawing/2014/main" id="{FFB2B9AE-50AE-B841-A702-95E13AE6BDAB}"/>
              </a:ext>
            </a:extLst>
          </p:cNvPr>
          <p:cNvSpPr txBox="1">
            <a:spLocks noGrp="1"/>
          </p:cNvSpPr>
          <p:nvPr>
            <p:ph type="title"/>
          </p:nvPr>
        </p:nvSpPr>
        <p:spPr>
          <a:xfrm>
            <a:off x="781736" y="669956"/>
            <a:ext cx="10628529" cy="335926"/>
          </a:xfrm>
          <a:prstGeom prst="rect">
            <a:avLst/>
          </a:prstGeom>
        </p:spPr>
        <p:txBody>
          <a:bodyPr vert="horz" wrap="square" lIns="0" tIns="0" rIns="0" bIns="0" rtlCol="0">
            <a:spAutoFit/>
          </a:bodyPr>
          <a:lstStyle/>
          <a:p>
            <a:pPr marL="7701"/>
            <a:r>
              <a:rPr lang="en-GB" sz="2183" spc="-49" dirty="0"/>
              <a:t>Sustainable Enterprise Centre</a:t>
            </a:r>
            <a:endParaRPr sz="2183" spc="-3" dirty="0"/>
          </a:p>
        </p:txBody>
      </p:sp>
      <p:sp>
        <p:nvSpPr>
          <p:cNvPr id="9" name="object 55">
            <a:extLst>
              <a:ext uri="{FF2B5EF4-FFF2-40B4-BE49-F238E27FC236}">
                <a16:creationId xmlns:a16="http://schemas.microsoft.com/office/drawing/2014/main" id="{4EF946FF-9913-8C40-9782-2C74DC14C2AF}"/>
              </a:ext>
            </a:extLst>
          </p:cNvPr>
          <p:cNvSpPr txBox="1"/>
          <p:nvPr/>
        </p:nvSpPr>
        <p:spPr>
          <a:xfrm>
            <a:off x="781735" y="1162455"/>
            <a:ext cx="5071710" cy="559833"/>
          </a:xfrm>
          <a:prstGeom prst="rect">
            <a:avLst/>
          </a:prstGeom>
        </p:spPr>
        <p:txBody>
          <a:bodyPr vert="horz" wrap="square" lIns="0" tIns="0" rIns="0" bIns="0" rtlCol="0">
            <a:spAutoFit/>
          </a:bodyPr>
          <a:lstStyle/>
          <a:p>
            <a:pPr marL="7701" defTabSz="415778"/>
            <a:r>
              <a:rPr lang="en-GB" sz="3638" spc="-76" dirty="0">
                <a:solidFill>
                  <a:srgbClr val="333333"/>
                </a:solidFill>
                <a:latin typeface="Founders Grotesk Light"/>
                <a:cs typeface="Founders Grotesk Light"/>
              </a:rPr>
              <a:t>  </a:t>
            </a:r>
            <a:endParaRPr sz="3638" dirty="0">
              <a:solidFill>
                <a:prstClr val="black"/>
              </a:solidFill>
              <a:latin typeface="Founders Grotesk Light"/>
              <a:cs typeface="Founders Grotesk Light"/>
            </a:endParaRPr>
          </a:p>
        </p:txBody>
      </p:sp>
      <p:sp>
        <p:nvSpPr>
          <p:cNvPr id="2" name="object 55">
            <a:extLst>
              <a:ext uri="{FF2B5EF4-FFF2-40B4-BE49-F238E27FC236}">
                <a16:creationId xmlns:a16="http://schemas.microsoft.com/office/drawing/2014/main" id="{F9E7485D-AD03-4093-87C7-C6331CEA72DB}"/>
              </a:ext>
            </a:extLst>
          </p:cNvPr>
          <p:cNvSpPr txBox="1"/>
          <p:nvPr/>
        </p:nvSpPr>
        <p:spPr>
          <a:xfrm>
            <a:off x="781735" y="1222027"/>
            <a:ext cx="8760072" cy="419795"/>
          </a:xfrm>
          <a:prstGeom prst="rect">
            <a:avLst/>
          </a:prstGeom>
        </p:spPr>
        <p:txBody>
          <a:bodyPr vert="horz" wrap="square" lIns="0" tIns="0" rIns="0" bIns="0" rtlCol="0" anchor="t">
            <a:spAutoFit/>
          </a:bodyPr>
          <a:lstStyle/>
          <a:p>
            <a:pPr marL="7507" defTabSz="415778"/>
            <a:r>
              <a:rPr lang="en-GB" sz="2728" spc="-76" dirty="0">
                <a:solidFill>
                  <a:srgbClr val="333333"/>
                </a:solidFill>
                <a:latin typeface="Founders Grotesk Light"/>
                <a:cs typeface="Founders Grotesk Light"/>
              </a:rPr>
              <a:t>A </a:t>
            </a:r>
            <a:r>
              <a:rPr lang="en-GB" sz="2728" spc="-76" dirty="0" err="1">
                <a:solidFill>
                  <a:srgbClr val="333333"/>
                </a:solidFill>
                <a:latin typeface="Founders Grotesk Light"/>
                <a:cs typeface="Founders Grotesk Light"/>
              </a:rPr>
              <a:t>glocal</a:t>
            </a:r>
            <a:r>
              <a:rPr lang="en-GB" sz="2728" spc="-76" dirty="0">
                <a:solidFill>
                  <a:srgbClr val="333333"/>
                </a:solidFill>
                <a:latin typeface="Founders Grotesk Light"/>
                <a:cs typeface="Founders Grotesk Light"/>
              </a:rPr>
              <a:t> eco-system</a:t>
            </a:r>
          </a:p>
        </p:txBody>
      </p:sp>
      <p:sp>
        <p:nvSpPr>
          <p:cNvPr id="4" name="Oval 3">
            <a:extLst>
              <a:ext uri="{FF2B5EF4-FFF2-40B4-BE49-F238E27FC236}">
                <a16:creationId xmlns:a16="http://schemas.microsoft.com/office/drawing/2014/main" id="{2D2A8777-6056-49FB-9FBD-AF05F01F7951}"/>
              </a:ext>
            </a:extLst>
          </p:cNvPr>
          <p:cNvSpPr/>
          <p:nvPr/>
        </p:nvSpPr>
        <p:spPr>
          <a:xfrm>
            <a:off x="2289672" y="3588162"/>
            <a:ext cx="1135520" cy="1066219"/>
          </a:xfrm>
          <a:prstGeom prst="ellipse">
            <a:avLst/>
          </a:prstGeom>
          <a:solidFill>
            <a:srgbClr val="00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778"/>
            <a:endParaRPr lang="en-GB" sz="818">
              <a:solidFill>
                <a:prstClr val="white"/>
              </a:solidFill>
              <a:latin typeface="Calibri"/>
            </a:endParaRPr>
          </a:p>
        </p:txBody>
      </p:sp>
      <p:sp>
        <p:nvSpPr>
          <p:cNvPr id="12" name="TextBox 11">
            <a:extLst>
              <a:ext uri="{FF2B5EF4-FFF2-40B4-BE49-F238E27FC236}">
                <a16:creationId xmlns:a16="http://schemas.microsoft.com/office/drawing/2014/main" id="{85A14675-B87C-441C-AD6E-F90ABACE9468}"/>
              </a:ext>
            </a:extLst>
          </p:cNvPr>
          <p:cNvSpPr txBox="1"/>
          <p:nvPr/>
        </p:nvSpPr>
        <p:spPr>
          <a:xfrm>
            <a:off x="4523587" y="1221659"/>
            <a:ext cx="7746341" cy="372281"/>
          </a:xfrm>
          <a:prstGeom prst="rect">
            <a:avLst/>
          </a:prstGeom>
          <a:noFill/>
        </p:spPr>
        <p:txBody>
          <a:bodyPr wrap="square">
            <a:spAutoFit/>
          </a:bodyPr>
          <a:lstStyle/>
          <a:p>
            <a:pPr defTabSz="415778"/>
            <a:r>
              <a:rPr lang="en-GB" sz="1819" dirty="0">
                <a:solidFill>
                  <a:prstClr val="black"/>
                </a:solidFill>
                <a:latin typeface="Calibri"/>
              </a:rPr>
              <a:t>Working with the Royal Docks Enterprise Zone and LB Newham</a:t>
            </a:r>
          </a:p>
        </p:txBody>
      </p:sp>
      <p:sp>
        <p:nvSpPr>
          <p:cNvPr id="14" name="TextBox 13">
            <a:extLst>
              <a:ext uri="{FF2B5EF4-FFF2-40B4-BE49-F238E27FC236}">
                <a16:creationId xmlns:a16="http://schemas.microsoft.com/office/drawing/2014/main" id="{C80A6E73-A519-4B50-A8BA-D59D40738530}"/>
              </a:ext>
            </a:extLst>
          </p:cNvPr>
          <p:cNvSpPr txBox="1"/>
          <p:nvPr/>
        </p:nvSpPr>
        <p:spPr>
          <a:xfrm>
            <a:off x="5267315" y="2067679"/>
            <a:ext cx="6096915" cy="932178"/>
          </a:xfrm>
          <a:prstGeom prst="rect">
            <a:avLst/>
          </a:prstGeom>
          <a:noFill/>
        </p:spPr>
        <p:txBody>
          <a:bodyPr wrap="square">
            <a:spAutoFit/>
          </a:bodyPr>
          <a:lstStyle/>
          <a:p>
            <a:pPr defTabSz="415778"/>
            <a:r>
              <a:rPr lang="en-GB" sz="1819" dirty="0">
                <a:solidFill>
                  <a:prstClr val="black"/>
                </a:solidFill>
                <a:latin typeface="Calibri"/>
              </a:rPr>
              <a:t>Working with pan-London organisations such as the GLA, London </a:t>
            </a:r>
            <a:r>
              <a:rPr lang="en-GB" sz="1819" dirty="0" err="1">
                <a:solidFill>
                  <a:prstClr val="black"/>
                </a:solidFill>
                <a:latin typeface="Calibri"/>
              </a:rPr>
              <a:t>CleanTech</a:t>
            </a:r>
            <a:r>
              <a:rPr lang="en-GB" sz="1819" dirty="0">
                <a:solidFill>
                  <a:prstClr val="black"/>
                </a:solidFill>
                <a:latin typeface="Calibri"/>
              </a:rPr>
              <a:t> network, Growth Hub and others as part of a unified approach to innovation and sustainability</a:t>
            </a:r>
          </a:p>
        </p:txBody>
      </p:sp>
      <p:sp>
        <p:nvSpPr>
          <p:cNvPr id="16" name="TextBox 15">
            <a:extLst>
              <a:ext uri="{FF2B5EF4-FFF2-40B4-BE49-F238E27FC236}">
                <a16:creationId xmlns:a16="http://schemas.microsoft.com/office/drawing/2014/main" id="{42E16F6A-4F9F-4AA0-835D-EA5D050B70BE}"/>
              </a:ext>
            </a:extLst>
          </p:cNvPr>
          <p:cNvSpPr txBox="1"/>
          <p:nvPr/>
        </p:nvSpPr>
        <p:spPr>
          <a:xfrm>
            <a:off x="5778250" y="3242894"/>
            <a:ext cx="6096915" cy="1212127"/>
          </a:xfrm>
          <a:prstGeom prst="rect">
            <a:avLst/>
          </a:prstGeom>
          <a:noFill/>
        </p:spPr>
        <p:txBody>
          <a:bodyPr wrap="square">
            <a:spAutoFit/>
          </a:bodyPr>
          <a:lstStyle/>
          <a:p>
            <a:pPr defTabSz="415778"/>
            <a:r>
              <a:rPr lang="en-GB" sz="1819" dirty="0">
                <a:solidFill>
                  <a:prstClr val="black"/>
                </a:solidFill>
                <a:latin typeface="Calibri"/>
              </a:rPr>
              <a:t>Partnerships with the Launchpad at Western Sydney University, </a:t>
            </a:r>
            <a:r>
              <a:rPr lang="en-GB" sz="1819" dirty="0" err="1">
                <a:solidFill>
                  <a:prstClr val="black"/>
                </a:solidFill>
                <a:latin typeface="Calibri"/>
              </a:rPr>
              <a:t>iAccelerate</a:t>
            </a:r>
            <a:r>
              <a:rPr lang="en-GB" sz="1819" dirty="0">
                <a:solidFill>
                  <a:prstClr val="black"/>
                </a:solidFill>
                <a:latin typeface="Calibri"/>
              </a:rPr>
              <a:t> at Wollongong University, Tongji University provide sharing of best practice, joint programmes, exchange and soft landing</a:t>
            </a:r>
          </a:p>
        </p:txBody>
      </p:sp>
      <p:cxnSp>
        <p:nvCxnSpPr>
          <p:cNvPr id="20" name="Straight Connector 19">
            <a:extLst>
              <a:ext uri="{FF2B5EF4-FFF2-40B4-BE49-F238E27FC236}">
                <a16:creationId xmlns:a16="http://schemas.microsoft.com/office/drawing/2014/main" id="{C3C91370-496E-48D1-ADAD-51AFD1DF435A}"/>
              </a:ext>
            </a:extLst>
          </p:cNvPr>
          <p:cNvCxnSpPr>
            <a:cxnSpLocks/>
          </p:cNvCxnSpPr>
          <p:nvPr/>
        </p:nvCxnSpPr>
        <p:spPr>
          <a:xfrm flipV="1">
            <a:off x="3134792" y="1701469"/>
            <a:ext cx="1377446" cy="16326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97D71A6-2616-45DE-B850-A1F894C5455F}"/>
              </a:ext>
            </a:extLst>
          </p:cNvPr>
          <p:cNvSpPr txBox="1"/>
          <p:nvPr/>
        </p:nvSpPr>
        <p:spPr>
          <a:xfrm>
            <a:off x="3585813" y="3769963"/>
            <a:ext cx="1516456" cy="372281"/>
          </a:xfrm>
          <a:prstGeom prst="rect">
            <a:avLst/>
          </a:prstGeom>
          <a:noFill/>
        </p:spPr>
        <p:txBody>
          <a:bodyPr wrap="square">
            <a:spAutoFit/>
          </a:bodyPr>
          <a:lstStyle/>
          <a:p>
            <a:pPr defTabSz="415778"/>
            <a:r>
              <a:rPr lang="en-GB" sz="1819" b="1" dirty="0">
                <a:solidFill>
                  <a:prstClr val="black"/>
                </a:solidFill>
                <a:latin typeface="Calibri"/>
              </a:rPr>
              <a:t>London-wide</a:t>
            </a:r>
          </a:p>
        </p:txBody>
      </p:sp>
      <p:sp>
        <p:nvSpPr>
          <p:cNvPr id="26" name="TextBox 25">
            <a:extLst>
              <a:ext uri="{FF2B5EF4-FFF2-40B4-BE49-F238E27FC236}">
                <a16:creationId xmlns:a16="http://schemas.microsoft.com/office/drawing/2014/main" id="{E9D2681D-1F9A-49A0-B38C-FD3A6EB77761}"/>
              </a:ext>
            </a:extLst>
          </p:cNvPr>
          <p:cNvSpPr txBox="1"/>
          <p:nvPr/>
        </p:nvSpPr>
        <p:spPr>
          <a:xfrm>
            <a:off x="2844565" y="3300212"/>
            <a:ext cx="774403" cy="372281"/>
          </a:xfrm>
          <a:prstGeom prst="rect">
            <a:avLst/>
          </a:prstGeom>
          <a:noFill/>
        </p:spPr>
        <p:txBody>
          <a:bodyPr wrap="square">
            <a:spAutoFit/>
          </a:bodyPr>
          <a:lstStyle/>
          <a:p>
            <a:pPr defTabSz="415778"/>
            <a:r>
              <a:rPr lang="en-GB" sz="1819" b="1" dirty="0">
                <a:solidFill>
                  <a:prstClr val="black"/>
                </a:solidFill>
                <a:latin typeface="Calibri"/>
              </a:rPr>
              <a:t>Local </a:t>
            </a:r>
          </a:p>
        </p:txBody>
      </p:sp>
      <p:sp>
        <p:nvSpPr>
          <p:cNvPr id="27" name="TextBox 26">
            <a:extLst>
              <a:ext uri="{FF2B5EF4-FFF2-40B4-BE49-F238E27FC236}">
                <a16:creationId xmlns:a16="http://schemas.microsoft.com/office/drawing/2014/main" id="{CCF69F1B-C6B9-4BB1-9277-373B4320E633}"/>
              </a:ext>
            </a:extLst>
          </p:cNvPr>
          <p:cNvSpPr txBox="1"/>
          <p:nvPr/>
        </p:nvSpPr>
        <p:spPr>
          <a:xfrm>
            <a:off x="4320015" y="4662262"/>
            <a:ext cx="1516456" cy="372281"/>
          </a:xfrm>
          <a:prstGeom prst="rect">
            <a:avLst/>
          </a:prstGeom>
          <a:noFill/>
        </p:spPr>
        <p:txBody>
          <a:bodyPr wrap="square">
            <a:spAutoFit/>
          </a:bodyPr>
          <a:lstStyle/>
          <a:p>
            <a:pPr defTabSz="415778"/>
            <a:r>
              <a:rPr lang="en-GB" sz="1819" b="1" dirty="0">
                <a:solidFill>
                  <a:prstClr val="black"/>
                </a:solidFill>
                <a:latin typeface="Calibri"/>
              </a:rPr>
              <a:t>International</a:t>
            </a:r>
          </a:p>
        </p:txBody>
      </p:sp>
      <p:cxnSp>
        <p:nvCxnSpPr>
          <p:cNvPr id="28" name="Straight Connector 27">
            <a:extLst>
              <a:ext uri="{FF2B5EF4-FFF2-40B4-BE49-F238E27FC236}">
                <a16:creationId xmlns:a16="http://schemas.microsoft.com/office/drawing/2014/main" id="{4BEDB41C-9D1C-45F3-B4C2-F5CD5C431DB1}"/>
              </a:ext>
            </a:extLst>
          </p:cNvPr>
          <p:cNvCxnSpPr>
            <a:cxnSpLocks/>
          </p:cNvCxnSpPr>
          <p:nvPr/>
        </p:nvCxnSpPr>
        <p:spPr>
          <a:xfrm flipV="1">
            <a:off x="4197825" y="2734524"/>
            <a:ext cx="904315" cy="10167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3518B40-94EF-4E63-9095-1E1176763FDF}"/>
              </a:ext>
            </a:extLst>
          </p:cNvPr>
          <p:cNvCxnSpPr>
            <a:cxnSpLocks/>
          </p:cNvCxnSpPr>
          <p:nvPr/>
        </p:nvCxnSpPr>
        <p:spPr>
          <a:xfrm flipV="1">
            <a:off x="4940810" y="3769963"/>
            <a:ext cx="717792" cy="8863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501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FFB2B9AE-50AE-B841-A702-95E13AE6BDAB}"/>
              </a:ext>
            </a:extLst>
          </p:cNvPr>
          <p:cNvSpPr txBox="1">
            <a:spLocks noGrp="1"/>
          </p:cNvSpPr>
          <p:nvPr>
            <p:ph type="title"/>
          </p:nvPr>
        </p:nvSpPr>
        <p:spPr>
          <a:xfrm>
            <a:off x="781736" y="669956"/>
            <a:ext cx="10628529" cy="335926"/>
          </a:xfrm>
          <a:prstGeom prst="rect">
            <a:avLst/>
          </a:prstGeom>
        </p:spPr>
        <p:txBody>
          <a:bodyPr vert="horz" wrap="square" lIns="0" tIns="0" rIns="0" bIns="0" rtlCol="0">
            <a:spAutoFit/>
          </a:bodyPr>
          <a:lstStyle/>
          <a:p>
            <a:pPr marL="7701"/>
            <a:r>
              <a:rPr lang="en-GB" sz="2183" spc="-49" dirty="0"/>
              <a:t>Sustainable Enterprise Centre</a:t>
            </a:r>
            <a:endParaRPr sz="2183" spc="-3" dirty="0"/>
          </a:p>
        </p:txBody>
      </p:sp>
      <p:sp>
        <p:nvSpPr>
          <p:cNvPr id="9" name="object 55">
            <a:extLst>
              <a:ext uri="{FF2B5EF4-FFF2-40B4-BE49-F238E27FC236}">
                <a16:creationId xmlns:a16="http://schemas.microsoft.com/office/drawing/2014/main" id="{4EF946FF-9913-8C40-9782-2C74DC14C2AF}"/>
              </a:ext>
            </a:extLst>
          </p:cNvPr>
          <p:cNvSpPr txBox="1"/>
          <p:nvPr/>
        </p:nvSpPr>
        <p:spPr>
          <a:xfrm>
            <a:off x="781735" y="1162455"/>
            <a:ext cx="5071710" cy="559833"/>
          </a:xfrm>
          <a:prstGeom prst="rect">
            <a:avLst/>
          </a:prstGeom>
        </p:spPr>
        <p:txBody>
          <a:bodyPr vert="horz" wrap="square" lIns="0" tIns="0" rIns="0" bIns="0" rtlCol="0">
            <a:spAutoFit/>
          </a:bodyPr>
          <a:lstStyle/>
          <a:p>
            <a:pPr marL="7701" defTabSz="415778"/>
            <a:r>
              <a:rPr lang="en-GB" sz="3638" spc="-76" dirty="0">
                <a:solidFill>
                  <a:srgbClr val="333333"/>
                </a:solidFill>
                <a:latin typeface="Founders Grotesk Light"/>
                <a:cs typeface="Founders Grotesk Light"/>
              </a:rPr>
              <a:t>  </a:t>
            </a:r>
            <a:endParaRPr sz="3638" dirty="0">
              <a:solidFill>
                <a:prstClr val="black"/>
              </a:solidFill>
              <a:latin typeface="Founders Grotesk Light"/>
              <a:cs typeface="Founders Grotesk Light"/>
            </a:endParaRPr>
          </a:p>
        </p:txBody>
      </p:sp>
      <p:sp>
        <p:nvSpPr>
          <p:cNvPr id="2" name="object 55">
            <a:extLst>
              <a:ext uri="{FF2B5EF4-FFF2-40B4-BE49-F238E27FC236}">
                <a16:creationId xmlns:a16="http://schemas.microsoft.com/office/drawing/2014/main" id="{F9E7485D-AD03-4093-87C7-C6331CEA72DB}"/>
              </a:ext>
            </a:extLst>
          </p:cNvPr>
          <p:cNvSpPr txBox="1"/>
          <p:nvPr/>
        </p:nvSpPr>
        <p:spPr>
          <a:xfrm>
            <a:off x="792115" y="1231757"/>
            <a:ext cx="8179895" cy="419795"/>
          </a:xfrm>
          <a:prstGeom prst="rect">
            <a:avLst/>
          </a:prstGeom>
        </p:spPr>
        <p:txBody>
          <a:bodyPr vert="horz" wrap="square" lIns="0" tIns="0" rIns="0" bIns="0" rtlCol="0" anchor="t">
            <a:spAutoFit/>
          </a:bodyPr>
          <a:lstStyle/>
          <a:p>
            <a:pPr marL="7507" defTabSz="415778"/>
            <a:r>
              <a:rPr lang="en-GB" sz="2728" spc="-76" dirty="0">
                <a:solidFill>
                  <a:srgbClr val="333333"/>
                </a:solidFill>
                <a:latin typeface="Founders Grotesk Light"/>
                <a:cs typeface="Founders Grotesk Light"/>
              </a:rPr>
              <a:t>Measuring Impact – the UN Sustainable Development Goals</a:t>
            </a:r>
          </a:p>
        </p:txBody>
      </p:sp>
      <p:pic>
        <p:nvPicPr>
          <p:cNvPr id="4" name="Picture 3">
            <a:extLst>
              <a:ext uri="{FF2B5EF4-FFF2-40B4-BE49-F238E27FC236}">
                <a16:creationId xmlns:a16="http://schemas.microsoft.com/office/drawing/2014/main" id="{01AAE731-5C50-40F2-9438-06A144938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134" y="2013984"/>
            <a:ext cx="6375732" cy="3329549"/>
          </a:xfrm>
          <a:prstGeom prst="rect">
            <a:avLst/>
          </a:prstGeom>
        </p:spPr>
      </p:pic>
      <p:sp>
        <p:nvSpPr>
          <p:cNvPr id="5" name="Rectangle 4">
            <a:extLst>
              <a:ext uri="{FF2B5EF4-FFF2-40B4-BE49-F238E27FC236}">
                <a16:creationId xmlns:a16="http://schemas.microsoft.com/office/drawing/2014/main" id="{5F12D62B-0EDD-4BE1-9744-B82F96F52D9A}"/>
              </a:ext>
            </a:extLst>
          </p:cNvPr>
          <p:cNvSpPr/>
          <p:nvPr/>
        </p:nvSpPr>
        <p:spPr>
          <a:xfrm>
            <a:off x="655837" y="5602535"/>
            <a:ext cx="9254068" cy="423257"/>
          </a:xfrm>
          <a:prstGeom prst="rect">
            <a:avLst/>
          </a:prstGeom>
        </p:spPr>
        <p:txBody>
          <a:bodyPr wrap="square">
            <a:spAutoFit/>
          </a:bodyPr>
          <a:lstStyle/>
          <a:p>
            <a:pPr marL="215396" marR="389503" lvl="1" defTabSz="415778">
              <a:lnSpc>
                <a:spcPts val="2765"/>
              </a:lnSpc>
            </a:pPr>
            <a:r>
              <a:rPr lang="en-GB" sz="1819" dirty="0">
                <a:solidFill>
                  <a:srgbClr val="000000"/>
                </a:solidFill>
                <a:latin typeface="Founders Grotesk Light"/>
                <a:cs typeface="Founders Grotesk Light"/>
              </a:rPr>
              <a:t>The SEC will support businesses to monitor and measure their impact against the SDGs</a:t>
            </a:r>
          </a:p>
        </p:txBody>
      </p:sp>
    </p:spTree>
    <p:extLst>
      <p:ext uri="{BB962C8B-B14F-4D97-AF65-F5344CB8AC3E}">
        <p14:creationId xmlns:p14="http://schemas.microsoft.com/office/powerpoint/2010/main" val="1701408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9088CC7-B938-4DEE-87B9-B3F72020E326}"/>
              </a:ext>
            </a:extLst>
          </p:cNvPr>
          <p:cNvSpPr txBox="1"/>
          <p:nvPr/>
        </p:nvSpPr>
        <p:spPr>
          <a:xfrm>
            <a:off x="681031" y="2034305"/>
            <a:ext cx="11822500" cy="428259"/>
          </a:xfrm>
          <a:prstGeom prst="rect">
            <a:avLst/>
          </a:prstGeom>
          <a:noFill/>
        </p:spPr>
        <p:txBody>
          <a:bodyPr wrap="square">
            <a:spAutoFit/>
          </a:bodyPr>
          <a:lstStyle/>
          <a:p>
            <a:pPr marL="54884" marR="2310" defTabSz="415778"/>
            <a:r>
              <a:rPr lang="en-GB" sz="2183" spc="-48" dirty="0">
                <a:solidFill>
                  <a:prstClr val="black"/>
                </a:solidFill>
                <a:latin typeface="Founders Grotesk Cond Bold"/>
                <a:cs typeface="Founders Grotesk Cond Bold"/>
              </a:rPr>
              <a:t>What support does your organisation need now, and what do you think you’ll need support with in future? </a:t>
            </a:r>
          </a:p>
        </p:txBody>
      </p:sp>
      <p:sp>
        <p:nvSpPr>
          <p:cNvPr id="10" name="TextBox 9">
            <a:extLst>
              <a:ext uri="{FF2B5EF4-FFF2-40B4-BE49-F238E27FC236}">
                <a16:creationId xmlns:a16="http://schemas.microsoft.com/office/drawing/2014/main" id="{8C9AD111-7561-460E-82A0-1637802CB177}"/>
              </a:ext>
            </a:extLst>
          </p:cNvPr>
          <p:cNvSpPr txBox="1"/>
          <p:nvPr/>
        </p:nvSpPr>
        <p:spPr>
          <a:xfrm>
            <a:off x="690488" y="2684321"/>
            <a:ext cx="10484819" cy="428259"/>
          </a:xfrm>
          <a:prstGeom prst="rect">
            <a:avLst/>
          </a:prstGeom>
          <a:noFill/>
        </p:spPr>
        <p:txBody>
          <a:bodyPr wrap="square">
            <a:spAutoFit/>
          </a:bodyPr>
          <a:lstStyle/>
          <a:p>
            <a:pPr marL="54884" marR="2310" defTabSz="415778"/>
            <a:r>
              <a:rPr lang="en-GB" sz="2183" spc="-48" dirty="0">
                <a:solidFill>
                  <a:prstClr val="black"/>
                </a:solidFill>
                <a:latin typeface="Founders Grotesk Cond Bold"/>
                <a:cs typeface="Founders Grotesk Cond Bold"/>
              </a:rPr>
              <a:t>How could the Sustainable Enterprise Centre benefit your business?   </a:t>
            </a:r>
          </a:p>
        </p:txBody>
      </p:sp>
      <p:sp>
        <p:nvSpPr>
          <p:cNvPr id="20" name="TextBox 19">
            <a:extLst>
              <a:ext uri="{FF2B5EF4-FFF2-40B4-BE49-F238E27FC236}">
                <a16:creationId xmlns:a16="http://schemas.microsoft.com/office/drawing/2014/main" id="{3797EE25-3923-4347-B877-390F6E3D580A}"/>
              </a:ext>
            </a:extLst>
          </p:cNvPr>
          <p:cNvSpPr txBox="1"/>
          <p:nvPr/>
        </p:nvSpPr>
        <p:spPr>
          <a:xfrm>
            <a:off x="690488" y="3444882"/>
            <a:ext cx="11039231" cy="428259"/>
          </a:xfrm>
          <a:prstGeom prst="rect">
            <a:avLst/>
          </a:prstGeom>
          <a:noFill/>
        </p:spPr>
        <p:txBody>
          <a:bodyPr wrap="square">
            <a:spAutoFit/>
          </a:bodyPr>
          <a:lstStyle/>
          <a:p>
            <a:pPr marL="54884" marR="2310" defTabSz="415778"/>
            <a:r>
              <a:rPr lang="en-GB" sz="2183" spc="-48" dirty="0">
                <a:solidFill>
                  <a:srgbClr val="00CCCC"/>
                </a:solidFill>
                <a:latin typeface="Founders Grotesk Cond Bold"/>
                <a:cs typeface="Founders Grotesk Cond Bold"/>
              </a:rPr>
              <a:t>Email: </a:t>
            </a:r>
            <a:r>
              <a:rPr lang="en-GB" sz="2183" spc="-48" dirty="0">
                <a:solidFill>
                  <a:prstClr val="black"/>
                </a:solidFill>
                <a:latin typeface="Founders Grotesk Cond Bold"/>
                <a:cs typeface="Founders Grotesk Cond Bold"/>
              </a:rPr>
              <a:t>dboak@uel.ac.uk </a:t>
            </a:r>
          </a:p>
        </p:txBody>
      </p:sp>
      <p:sp>
        <p:nvSpPr>
          <p:cNvPr id="21" name="object 2">
            <a:extLst>
              <a:ext uri="{FF2B5EF4-FFF2-40B4-BE49-F238E27FC236}">
                <a16:creationId xmlns:a16="http://schemas.microsoft.com/office/drawing/2014/main" id="{99920B96-CE64-423F-B238-5C6264F385A8}"/>
              </a:ext>
            </a:extLst>
          </p:cNvPr>
          <p:cNvSpPr txBox="1">
            <a:spLocks/>
          </p:cNvSpPr>
          <p:nvPr/>
        </p:nvSpPr>
        <p:spPr>
          <a:xfrm>
            <a:off x="781736" y="669956"/>
            <a:ext cx="10628529" cy="335926"/>
          </a:xfrm>
          <a:prstGeom prst="rect">
            <a:avLst/>
          </a:prstGeom>
        </p:spPr>
        <p:txBody>
          <a:bodyPr vert="horz" wrap="square" lIns="0" tIns="0" rIns="0" bIns="0" rtlCol="0">
            <a:spAutoFit/>
          </a:bodyPr>
          <a:lstStyle>
            <a:lvl1pPr>
              <a:defRPr sz="6601" b="0" i="0">
                <a:solidFill>
                  <a:srgbClr val="00CCCC"/>
                </a:solidFill>
                <a:latin typeface="Founders Grotesk Light"/>
                <a:ea typeface="+mj-ea"/>
                <a:cs typeface="Founders Grotesk Light"/>
              </a:defRPr>
            </a:lvl1pPr>
          </a:lstStyle>
          <a:p>
            <a:pPr marL="7701" defTabSz="415778"/>
            <a:r>
              <a:rPr lang="en-GB" sz="2183" kern="0" spc="-49" dirty="0"/>
              <a:t>Sustainable Enterprise Centre</a:t>
            </a:r>
            <a:endParaRPr lang="en-GB" sz="2183" kern="0" spc="-3" dirty="0"/>
          </a:p>
        </p:txBody>
      </p:sp>
      <p:sp>
        <p:nvSpPr>
          <p:cNvPr id="22" name="object 55">
            <a:extLst>
              <a:ext uri="{FF2B5EF4-FFF2-40B4-BE49-F238E27FC236}">
                <a16:creationId xmlns:a16="http://schemas.microsoft.com/office/drawing/2014/main" id="{6F2935F2-A529-485C-98A7-9C392DE03EEC}"/>
              </a:ext>
            </a:extLst>
          </p:cNvPr>
          <p:cNvSpPr txBox="1"/>
          <p:nvPr/>
        </p:nvSpPr>
        <p:spPr>
          <a:xfrm>
            <a:off x="781736" y="1231757"/>
            <a:ext cx="8179895" cy="419795"/>
          </a:xfrm>
          <a:prstGeom prst="rect">
            <a:avLst/>
          </a:prstGeom>
        </p:spPr>
        <p:txBody>
          <a:bodyPr vert="horz" wrap="square" lIns="0" tIns="0" rIns="0" bIns="0" rtlCol="0" anchor="t">
            <a:spAutoFit/>
          </a:bodyPr>
          <a:lstStyle/>
          <a:p>
            <a:pPr marL="7507" defTabSz="415778"/>
            <a:r>
              <a:rPr lang="en-GB" sz="2728" spc="-76" dirty="0">
                <a:solidFill>
                  <a:srgbClr val="333333"/>
                </a:solidFill>
                <a:latin typeface="Founders Grotesk Light"/>
                <a:cs typeface="Founders Grotesk Light"/>
              </a:rPr>
              <a:t>Understanding East London’s needs</a:t>
            </a:r>
          </a:p>
        </p:txBody>
      </p:sp>
    </p:spTree>
    <p:extLst>
      <p:ext uri="{BB962C8B-B14F-4D97-AF65-F5344CB8AC3E}">
        <p14:creationId xmlns:p14="http://schemas.microsoft.com/office/powerpoint/2010/main" val="2630312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10825" y="2043807"/>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sp>
        <p:nvSpPr>
          <p:cNvPr id="3" name="object 33">
            <a:extLst>
              <a:ext uri="{FF2B5EF4-FFF2-40B4-BE49-F238E27FC236}">
                <a16:creationId xmlns:a16="http://schemas.microsoft.com/office/drawing/2014/main" id="{0F171885-E775-164F-8786-3F66DB33BD15}"/>
              </a:ext>
            </a:extLst>
          </p:cNvPr>
          <p:cNvSpPr txBox="1"/>
          <p:nvPr/>
        </p:nvSpPr>
        <p:spPr>
          <a:xfrm>
            <a:off x="1394053" y="2043807"/>
            <a:ext cx="9987122" cy="1261114"/>
          </a:xfrm>
          <a:prstGeom prst="rect">
            <a:avLst/>
          </a:prstGeom>
        </p:spPr>
        <p:txBody>
          <a:bodyPr vert="horz" wrap="square" lIns="0" tIns="0" rIns="0" bIns="0" rtlCol="0" anchor="t">
            <a:spAutoFit/>
          </a:bodyPr>
          <a:lstStyle/>
          <a:p>
            <a:pPr marL="12700" marR="5080">
              <a:lnSpc>
                <a:spcPct val="70700"/>
              </a:lnSpc>
            </a:pPr>
            <a:r>
              <a:rPr lang="en-GB" sz="7200" b="1" spc="-105" dirty="0">
                <a:solidFill>
                  <a:schemeClr val="bg1"/>
                </a:solidFill>
                <a:latin typeface="Founders Grotesk Cond Bold"/>
                <a:cs typeface="Founders Grotesk Cond Bold"/>
              </a:rPr>
              <a:t>Tom Brennan –</a:t>
            </a:r>
          </a:p>
          <a:p>
            <a:pPr marL="12700" marR="5080">
              <a:lnSpc>
                <a:spcPct val="70700"/>
              </a:lnSpc>
            </a:pPr>
            <a:r>
              <a:rPr lang="en-GB" sz="2800" b="1" dirty="0">
                <a:solidFill>
                  <a:srgbClr val="272625"/>
                </a:solidFill>
                <a:latin typeface="Founders Grotesk Cond Bold"/>
                <a:cs typeface="Founders Grotesk Light"/>
              </a:rPr>
              <a:t>Business and Marketing Director, St Johns Laboratory</a:t>
            </a:r>
            <a:br>
              <a:rPr lang="en-GB" sz="1455" b="1" dirty="0">
                <a:solidFill>
                  <a:srgbClr val="272625"/>
                </a:solidFill>
                <a:latin typeface="Founders Grotesk Cond Bold"/>
                <a:cs typeface="Founders Grotesk Light"/>
              </a:rPr>
            </a:br>
            <a:endParaRPr lang="en-GB" sz="1455" b="1" dirty="0">
              <a:solidFill>
                <a:srgbClr val="272625"/>
              </a:solidFill>
              <a:latin typeface="Founders Grotesk Cond Bold"/>
              <a:cs typeface="Founders Grotesk Light"/>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Tree>
    <p:extLst>
      <p:ext uri="{BB962C8B-B14F-4D97-AF65-F5344CB8AC3E}">
        <p14:creationId xmlns:p14="http://schemas.microsoft.com/office/powerpoint/2010/main" val="3631793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FD6E25-B018-45A8-A9F3-13E7F7DB1034}"/>
              </a:ext>
            </a:extLst>
          </p:cNvPr>
          <p:cNvPicPr>
            <a:picLocks noChangeAspect="1"/>
          </p:cNvPicPr>
          <p:nvPr/>
        </p:nvPicPr>
        <p:blipFill rotWithShape="1">
          <a:blip r:embed="rId2"/>
          <a:srcRect l="442" t="13072" r="2011" b="5011"/>
          <a:stretch/>
        </p:blipFill>
        <p:spPr>
          <a:xfrm>
            <a:off x="0" y="-1"/>
            <a:ext cx="12249558" cy="6858001"/>
          </a:xfrm>
          <a:prstGeom prst="rect">
            <a:avLst/>
          </a:prstGeom>
        </p:spPr>
      </p:pic>
    </p:spTree>
    <p:extLst>
      <p:ext uri="{BB962C8B-B14F-4D97-AF65-F5344CB8AC3E}">
        <p14:creationId xmlns:p14="http://schemas.microsoft.com/office/powerpoint/2010/main" val="1471113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1BFCB-1F35-422E-869A-BE49D694A87A}"/>
              </a:ext>
            </a:extLst>
          </p:cNvPr>
          <p:cNvPicPr>
            <a:picLocks noChangeAspect="1"/>
          </p:cNvPicPr>
          <p:nvPr/>
        </p:nvPicPr>
        <p:blipFill rotWithShape="1">
          <a:blip r:embed="rId2"/>
          <a:srcRect l="211" t="12723" r="1431" b="4314"/>
          <a:stretch/>
        </p:blipFill>
        <p:spPr>
          <a:xfrm>
            <a:off x="0" y="0"/>
            <a:ext cx="12196000" cy="6858000"/>
          </a:xfrm>
          <a:prstGeom prst="rect">
            <a:avLst/>
          </a:prstGeom>
        </p:spPr>
      </p:pic>
    </p:spTree>
    <p:extLst>
      <p:ext uri="{BB962C8B-B14F-4D97-AF65-F5344CB8AC3E}">
        <p14:creationId xmlns:p14="http://schemas.microsoft.com/office/powerpoint/2010/main" val="292726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EA4A-9BCF-4570-AB78-CE632C8BB100}"/>
              </a:ext>
            </a:extLst>
          </p:cNvPr>
          <p:cNvPicPr>
            <a:picLocks noChangeAspect="1"/>
          </p:cNvPicPr>
          <p:nvPr/>
        </p:nvPicPr>
        <p:blipFill rotWithShape="1">
          <a:blip r:embed="rId2"/>
          <a:srcRect l="501" t="12287" r="1837" b="4836"/>
          <a:stretch/>
        </p:blipFill>
        <p:spPr>
          <a:xfrm>
            <a:off x="0" y="-1"/>
            <a:ext cx="12043060" cy="6813177"/>
          </a:xfrm>
          <a:prstGeom prst="rect">
            <a:avLst/>
          </a:prstGeom>
        </p:spPr>
      </p:pic>
    </p:spTree>
    <p:extLst>
      <p:ext uri="{BB962C8B-B14F-4D97-AF65-F5344CB8AC3E}">
        <p14:creationId xmlns:p14="http://schemas.microsoft.com/office/powerpoint/2010/main" val="732641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6DC88-B1D8-4155-85DC-8CFAE1B199D6}"/>
              </a:ext>
            </a:extLst>
          </p:cNvPr>
          <p:cNvPicPr>
            <a:picLocks noChangeAspect="1"/>
          </p:cNvPicPr>
          <p:nvPr/>
        </p:nvPicPr>
        <p:blipFill rotWithShape="1">
          <a:blip r:embed="rId2"/>
          <a:srcRect l="442" t="12636" r="1548" b="4488"/>
          <a:stretch/>
        </p:blipFill>
        <p:spPr>
          <a:xfrm>
            <a:off x="0" y="0"/>
            <a:ext cx="12192000" cy="6858000"/>
          </a:xfrm>
          <a:prstGeom prst="rect">
            <a:avLst/>
          </a:prstGeom>
        </p:spPr>
      </p:pic>
    </p:spTree>
    <p:extLst>
      <p:ext uri="{BB962C8B-B14F-4D97-AF65-F5344CB8AC3E}">
        <p14:creationId xmlns:p14="http://schemas.microsoft.com/office/powerpoint/2010/main" val="482080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D3C85-55F1-4C07-AFAE-985A774AD176}"/>
              </a:ext>
            </a:extLst>
          </p:cNvPr>
          <p:cNvPicPr>
            <a:picLocks noChangeAspect="1"/>
          </p:cNvPicPr>
          <p:nvPr/>
        </p:nvPicPr>
        <p:blipFill rotWithShape="1">
          <a:blip r:embed="rId2"/>
          <a:srcRect l="326" t="12899" r="1489" b="4574"/>
          <a:stretch/>
        </p:blipFill>
        <p:spPr>
          <a:xfrm>
            <a:off x="0" y="0"/>
            <a:ext cx="12238671" cy="6858000"/>
          </a:xfrm>
          <a:prstGeom prst="rect">
            <a:avLst/>
          </a:prstGeom>
        </p:spPr>
      </p:pic>
    </p:spTree>
    <p:extLst>
      <p:ext uri="{BB962C8B-B14F-4D97-AF65-F5344CB8AC3E}">
        <p14:creationId xmlns:p14="http://schemas.microsoft.com/office/powerpoint/2010/main" val="185560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10825" y="2043807"/>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sp>
        <p:nvSpPr>
          <p:cNvPr id="3" name="object 33">
            <a:extLst>
              <a:ext uri="{FF2B5EF4-FFF2-40B4-BE49-F238E27FC236}">
                <a16:creationId xmlns:a16="http://schemas.microsoft.com/office/drawing/2014/main" id="{0F171885-E775-164F-8786-3F66DB33BD15}"/>
              </a:ext>
            </a:extLst>
          </p:cNvPr>
          <p:cNvSpPr txBox="1"/>
          <p:nvPr/>
        </p:nvSpPr>
        <p:spPr>
          <a:xfrm>
            <a:off x="1394053" y="2043807"/>
            <a:ext cx="9987122" cy="1261114"/>
          </a:xfrm>
          <a:prstGeom prst="rect">
            <a:avLst/>
          </a:prstGeom>
        </p:spPr>
        <p:txBody>
          <a:bodyPr vert="horz" wrap="square" lIns="0" tIns="0" rIns="0" bIns="0" rtlCol="0" anchor="t">
            <a:spAutoFit/>
          </a:bodyPr>
          <a:lstStyle/>
          <a:p>
            <a:pPr marL="12700" marR="5080">
              <a:lnSpc>
                <a:spcPct val="70700"/>
              </a:lnSpc>
            </a:pPr>
            <a:r>
              <a:rPr lang="en-GB" sz="7200" b="1" spc="-105" dirty="0">
                <a:solidFill>
                  <a:schemeClr val="bg1"/>
                </a:solidFill>
                <a:latin typeface="Founders Grotesk Cond Bold"/>
                <a:cs typeface="Founders Grotesk Cond Bold"/>
              </a:rPr>
              <a:t>Dr Mike </a:t>
            </a:r>
            <a:r>
              <a:rPr lang="en-GB" sz="7200" b="1" spc="-105" dirty="0" err="1">
                <a:solidFill>
                  <a:schemeClr val="bg1"/>
                </a:solidFill>
                <a:latin typeface="Founders Grotesk Cond Bold"/>
                <a:cs typeface="Founders Grotesk Cond Bold"/>
              </a:rPr>
              <a:t>Medas</a:t>
            </a:r>
            <a:r>
              <a:rPr lang="en-GB" sz="7200" b="1" spc="-105" dirty="0">
                <a:solidFill>
                  <a:schemeClr val="bg1"/>
                </a:solidFill>
                <a:latin typeface="Founders Grotesk Cond Bold"/>
                <a:cs typeface="Founders Grotesk Cond Bold"/>
              </a:rPr>
              <a:t> – </a:t>
            </a:r>
          </a:p>
          <a:p>
            <a:pPr marL="12700" marR="5080">
              <a:lnSpc>
                <a:spcPct val="70700"/>
              </a:lnSpc>
            </a:pPr>
            <a:r>
              <a:rPr lang="en-GB" sz="2800" b="1" dirty="0">
                <a:solidFill>
                  <a:srgbClr val="272625"/>
                </a:solidFill>
                <a:latin typeface="Founders Grotesk Cond Bold"/>
                <a:cs typeface="Founders Grotesk Light"/>
              </a:rPr>
              <a:t>Senior Research Project Manager, ARENA Project</a:t>
            </a:r>
            <a:br>
              <a:rPr lang="en-GB" sz="1455" b="1" dirty="0">
                <a:solidFill>
                  <a:srgbClr val="272625"/>
                </a:solidFill>
                <a:latin typeface="Founders Grotesk Cond Bold"/>
                <a:cs typeface="Founders Grotesk Light"/>
              </a:rPr>
            </a:br>
            <a:endParaRPr lang="en-GB" sz="1455" b="1" dirty="0">
              <a:solidFill>
                <a:srgbClr val="272625"/>
              </a:solidFill>
              <a:latin typeface="Founders Grotesk Cond Bold"/>
              <a:cs typeface="Founders Grotesk Light"/>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Tree>
    <p:extLst>
      <p:ext uri="{BB962C8B-B14F-4D97-AF65-F5344CB8AC3E}">
        <p14:creationId xmlns:p14="http://schemas.microsoft.com/office/powerpoint/2010/main" val="4230410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95F97E-9DEC-4CE6-B45A-0D811F84904F}"/>
              </a:ext>
            </a:extLst>
          </p:cNvPr>
          <p:cNvPicPr>
            <a:picLocks noChangeAspect="1"/>
          </p:cNvPicPr>
          <p:nvPr/>
        </p:nvPicPr>
        <p:blipFill rotWithShape="1">
          <a:blip r:embed="rId2"/>
          <a:srcRect l="93" t="12201" r="1547" b="5011"/>
          <a:stretch/>
        </p:blipFill>
        <p:spPr>
          <a:xfrm>
            <a:off x="-1" y="0"/>
            <a:ext cx="12221677" cy="6858000"/>
          </a:xfrm>
          <a:prstGeom prst="rect">
            <a:avLst/>
          </a:prstGeom>
        </p:spPr>
      </p:pic>
    </p:spTree>
    <p:extLst>
      <p:ext uri="{BB962C8B-B14F-4D97-AF65-F5344CB8AC3E}">
        <p14:creationId xmlns:p14="http://schemas.microsoft.com/office/powerpoint/2010/main" val="3272440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23B826-6D52-45A5-9482-4DEAF99318BC}"/>
              </a:ext>
            </a:extLst>
          </p:cNvPr>
          <p:cNvPicPr>
            <a:picLocks noChangeAspect="1"/>
          </p:cNvPicPr>
          <p:nvPr/>
        </p:nvPicPr>
        <p:blipFill rotWithShape="1">
          <a:blip r:embed="rId2"/>
          <a:srcRect l="326" t="12636" r="1489" b="5272"/>
          <a:stretch/>
        </p:blipFill>
        <p:spPr>
          <a:xfrm>
            <a:off x="0" y="0"/>
            <a:ext cx="12303626" cy="6858000"/>
          </a:xfrm>
          <a:prstGeom prst="rect">
            <a:avLst/>
          </a:prstGeom>
        </p:spPr>
      </p:pic>
    </p:spTree>
    <p:extLst>
      <p:ext uri="{BB962C8B-B14F-4D97-AF65-F5344CB8AC3E}">
        <p14:creationId xmlns:p14="http://schemas.microsoft.com/office/powerpoint/2010/main" val="433913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EF061-F5A9-435C-84E8-9A3153DC642F}"/>
              </a:ext>
            </a:extLst>
          </p:cNvPr>
          <p:cNvPicPr>
            <a:picLocks noChangeAspect="1"/>
          </p:cNvPicPr>
          <p:nvPr/>
        </p:nvPicPr>
        <p:blipFill rotWithShape="1">
          <a:blip r:embed="rId2"/>
          <a:srcRect l="327" t="12549" r="1373" b="5185"/>
          <a:stretch/>
        </p:blipFill>
        <p:spPr>
          <a:xfrm>
            <a:off x="-79505" y="-16436"/>
            <a:ext cx="12351010" cy="6890871"/>
          </a:xfrm>
          <a:prstGeom prst="rect">
            <a:avLst/>
          </a:prstGeom>
        </p:spPr>
      </p:pic>
    </p:spTree>
    <p:extLst>
      <p:ext uri="{BB962C8B-B14F-4D97-AF65-F5344CB8AC3E}">
        <p14:creationId xmlns:p14="http://schemas.microsoft.com/office/powerpoint/2010/main" val="3104571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402AEB-2ED7-49D8-9C30-AE9AE3142DA1}"/>
              </a:ext>
            </a:extLst>
          </p:cNvPr>
          <p:cNvPicPr>
            <a:picLocks noChangeAspect="1"/>
          </p:cNvPicPr>
          <p:nvPr/>
        </p:nvPicPr>
        <p:blipFill rotWithShape="1">
          <a:blip r:embed="rId2"/>
          <a:srcRect l="442" t="12549" r="1373" b="5360"/>
          <a:stretch/>
        </p:blipFill>
        <p:spPr>
          <a:xfrm>
            <a:off x="-55816" y="0"/>
            <a:ext cx="12303631" cy="6858000"/>
          </a:xfrm>
          <a:prstGeom prst="rect">
            <a:avLst/>
          </a:prstGeom>
        </p:spPr>
      </p:pic>
    </p:spTree>
    <p:extLst>
      <p:ext uri="{BB962C8B-B14F-4D97-AF65-F5344CB8AC3E}">
        <p14:creationId xmlns:p14="http://schemas.microsoft.com/office/powerpoint/2010/main" val="1558338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ED1C4A-8A35-49FD-8840-15A389C5BDC2}"/>
              </a:ext>
            </a:extLst>
          </p:cNvPr>
          <p:cNvPicPr>
            <a:picLocks noChangeAspect="1"/>
          </p:cNvPicPr>
          <p:nvPr/>
        </p:nvPicPr>
        <p:blipFill rotWithShape="1">
          <a:blip r:embed="rId2"/>
          <a:srcRect l="559" t="12723" r="1431" b="4575"/>
          <a:stretch/>
        </p:blipFill>
        <p:spPr>
          <a:xfrm>
            <a:off x="0" y="0"/>
            <a:ext cx="12191195" cy="6858000"/>
          </a:xfrm>
          <a:prstGeom prst="rect">
            <a:avLst/>
          </a:prstGeom>
        </p:spPr>
      </p:pic>
    </p:spTree>
    <p:extLst>
      <p:ext uri="{BB962C8B-B14F-4D97-AF65-F5344CB8AC3E}">
        <p14:creationId xmlns:p14="http://schemas.microsoft.com/office/powerpoint/2010/main" val="1440255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4FBD3-ADD0-4595-8BD7-42EC6A1CA21E}"/>
              </a:ext>
            </a:extLst>
          </p:cNvPr>
          <p:cNvPicPr>
            <a:picLocks noChangeAspect="1"/>
          </p:cNvPicPr>
          <p:nvPr/>
        </p:nvPicPr>
        <p:blipFill rotWithShape="1">
          <a:blip r:embed="rId2"/>
          <a:srcRect l="152" t="12984" r="1664" b="4749"/>
          <a:stretch/>
        </p:blipFill>
        <p:spPr>
          <a:xfrm>
            <a:off x="-42782" y="0"/>
            <a:ext cx="12277564" cy="6858000"/>
          </a:xfrm>
          <a:prstGeom prst="rect">
            <a:avLst/>
          </a:prstGeom>
        </p:spPr>
      </p:pic>
    </p:spTree>
    <p:extLst>
      <p:ext uri="{BB962C8B-B14F-4D97-AF65-F5344CB8AC3E}">
        <p14:creationId xmlns:p14="http://schemas.microsoft.com/office/powerpoint/2010/main" val="734206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9D9766-8AF5-4760-8334-45624418807E}"/>
              </a:ext>
            </a:extLst>
          </p:cNvPr>
          <p:cNvPicPr>
            <a:picLocks noChangeAspect="1"/>
          </p:cNvPicPr>
          <p:nvPr/>
        </p:nvPicPr>
        <p:blipFill rotWithShape="1">
          <a:blip r:embed="rId2"/>
          <a:srcRect l="443" t="12636" r="1432" b="5272"/>
          <a:stretch/>
        </p:blipFill>
        <p:spPr>
          <a:xfrm>
            <a:off x="-52174" y="0"/>
            <a:ext cx="12296348" cy="6858000"/>
          </a:xfrm>
          <a:prstGeom prst="rect">
            <a:avLst/>
          </a:prstGeom>
        </p:spPr>
      </p:pic>
    </p:spTree>
    <p:extLst>
      <p:ext uri="{BB962C8B-B14F-4D97-AF65-F5344CB8AC3E}">
        <p14:creationId xmlns:p14="http://schemas.microsoft.com/office/powerpoint/2010/main" val="3494622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FF7FF-CEE0-4979-B16C-14EED09A07EF}"/>
              </a:ext>
            </a:extLst>
          </p:cNvPr>
          <p:cNvPicPr>
            <a:picLocks noChangeAspect="1"/>
          </p:cNvPicPr>
          <p:nvPr/>
        </p:nvPicPr>
        <p:blipFill rotWithShape="1">
          <a:blip r:embed="rId2"/>
          <a:srcRect l="559" t="12461" r="1605" b="5883"/>
          <a:stretch/>
        </p:blipFill>
        <p:spPr>
          <a:xfrm>
            <a:off x="-66685" y="0"/>
            <a:ext cx="12325370" cy="6858000"/>
          </a:xfrm>
          <a:prstGeom prst="rect">
            <a:avLst/>
          </a:prstGeom>
        </p:spPr>
      </p:pic>
    </p:spTree>
    <p:extLst>
      <p:ext uri="{BB962C8B-B14F-4D97-AF65-F5344CB8AC3E}">
        <p14:creationId xmlns:p14="http://schemas.microsoft.com/office/powerpoint/2010/main" val="3210592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10825" y="2043807"/>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sp>
        <p:nvSpPr>
          <p:cNvPr id="3" name="object 33">
            <a:extLst>
              <a:ext uri="{FF2B5EF4-FFF2-40B4-BE49-F238E27FC236}">
                <a16:creationId xmlns:a16="http://schemas.microsoft.com/office/drawing/2014/main" id="{0F171885-E775-164F-8786-3F66DB33BD15}"/>
              </a:ext>
            </a:extLst>
          </p:cNvPr>
          <p:cNvSpPr txBox="1"/>
          <p:nvPr/>
        </p:nvSpPr>
        <p:spPr>
          <a:xfrm>
            <a:off x="1394053" y="2043807"/>
            <a:ext cx="9987122" cy="1261114"/>
          </a:xfrm>
          <a:prstGeom prst="rect">
            <a:avLst/>
          </a:prstGeom>
        </p:spPr>
        <p:txBody>
          <a:bodyPr vert="horz" wrap="square" lIns="0" tIns="0" rIns="0" bIns="0" rtlCol="0" anchor="t">
            <a:spAutoFit/>
          </a:bodyPr>
          <a:lstStyle/>
          <a:p>
            <a:pPr marL="5775" marR="2310" defTabSz="415778">
              <a:lnSpc>
                <a:spcPct val="70700"/>
              </a:lnSpc>
            </a:pPr>
            <a:r>
              <a:rPr lang="en-GB" sz="7200" b="1" spc="-48" dirty="0">
                <a:solidFill>
                  <a:prstClr val="white"/>
                </a:solidFill>
                <a:latin typeface="Founders Grotesk Cond Bold"/>
                <a:cs typeface="Founders Grotesk Cond Bold"/>
              </a:rPr>
              <a:t>Matt Davies –</a:t>
            </a:r>
          </a:p>
          <a:p>
            <a:pPr marL="5775" marR="2310" defTabSz="415778">
              <a:lnSpc>
                <a:spcPct val="70700"/>
              </a:lnSpc>
            </a:pPr>
            <a:r>
              <a:rPr lang="en-GB" sz="2800" b="1" dirty="0">
                <a:solidFill>
                  <a:srgbClr val="272625"/>
                </a:solidFill>
                <a:latin typeface="Founders Grotesk Cond Bold"/>
                <a:cs typeface="Founders Grotesk Light"/>
              </a:rPr>
              <a:t>Head of Economic Development, Royal Docks Enterprise Zone</a:t>
            </a:r>
            <a:br>
              <a:rPr lang="en-GB" sz="1455" b="1" dirty="0">
                <a:solidFill>
                  <a:srgbClr val="272625"/>
                </a:solidFill>
                <a:latin typeface="Founders Grotesk Cond Bold"/>
                <a:cs typeface="Founders Grotesk Light"/>
              </a:rPr>
            </a:br>
            <a:endParaRPr lang="en-GB" sz="1455" b="1" dirty="0">
              <a:solidFill>
                <a:srgbClr val="272625"/>
              </a:solidFill>
              <a:latin typeface="Founders Grotesk Cond Bold"/>
              <a:cs typeface="Founders Grotesk Light"/>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Tree>
    <p:extLst>
      <p:ext uri="{BB962C8B-B14F-4D97-AF65-F5344CB8AC3E}">
        <p14:creationId xmlns:p14="http://schemas.microsoft.com/office/powerpoint/2010/main" val="3562971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362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88275-2FA5-564F-87D1-D588139B106D}"/>
              </a:ext>
            </a:extLst>
          </p:cNvPr>
          <p:cNvSpPr/>
          <p:nvPr/>
        </p:nvSpPr>
        <p:spPr>
          <a:xfrm>
            <a:off x="1472540" y="2329261"/>
            <a:ext cx="10719460" cy="4154984"/>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200" b="1" i="0" u="none" strike="noStrike" kern="1200" cap="none" spc="-100" normalizeH="0" baseline="0" noProof="0" dirty="0">
                <a:ln>
                  <a:noFill/>
                </a:ln>
                <a:solidFill>
                  <a:srgbClr val="BE2BBB"/>
                </a:solidFill>
                <a:effectLst/>
                <a:uLnTx/>
                <a:uFillTx/>
                <a:latin typeface="Arial" panose="020B0604020202020204" pitchFamily="34" charset="0"/>
                <a:ea typeface="+mn-ea"/>
                <a:cs typeface="Arial" panose="020B0604020202020204" pitchFamily="34" charset="0"/>
              </a:rPr>
              <a:t>The ARENA project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200" b="1" i="0" u="none" strike="noStrike" kern="1200" cap="none" spc="-100" normalizeH="0" baseline="0" noProof="0" dirty="0">
                <a:ln>
                  <a:noFill/>
                </a:ln>
                <a:solidFill>
                  <a:srgbClr val="BE2BBB"/>
                </a:solidFill>
                <a:effectLst/>
                <a:uLnTx/>
                <a:uFillTx/>
                <a:latin typeface="Arial" panose="020B0604020202020204" pitchFamily="34" charset="0"/>
                <a:ea typeface="+mn-ea"/>
                <a:cs typeface="Arial" panose="020B0604020202020204" pitchFamily="34" charset="0"/>
              </a:rPr>
              <a:t>Support available on the circular economy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200" b="1" i="0" u="none" strike="noStrike" kern="1200" cap="none" spc="-100" normalizeH="0" baseline="0" noProof="0" dirty="0">
                <a:ln>
                  <a:noFill/>
                </a:ln>
                <a:solidFill>
                  <a:srgbClr val="BE2BBB"/>
                </a:solidFill>
                <a:effectLst/>
                <a:uLnTx/>
                <a:uFillTx/>
                <a:latin typeface="Arial" panose="020B0604020202020204" pitchFamily="34" charset="0"/>
                <a:ea typeface="+mn-ea"/>
                <a:cs typeface="Arial" panose="020B0604020202020204" pitchFamily="34" charset="0"/>
              </a:rPr>
              <a:t>and nature-based solutions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100" normalizeH="0" baseline="0" noProof="0" dirty="0">
                <a:ln>
                  <a:noFill/>
                </a:ln>
                <a:solidFill>
                  <a:srgbClr val="BE2BBB"/>
                </a:solidFill>
                <a:effectLst/>
                <a:uLnTx/>
                <a:uFillTx/>
                <a:latin typeface="Arial" panose="020B0604020202020204" pitchFamily="34" charset="0"/>
                <a:ea typeface="+mn-ea"/>
                <a:cs typeface="Arial" panose="020B0604020202020204" pitchFamily="34" charset="0"/>
              </a:rPr>
              <a:t>8 June 2021</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Dr Mike Medas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Senior Research Project Manager (ARENA)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Sustainability Research Institute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University of East London</a:t>
            </a:r>
          </a:p>
        </p:txBody>
      </p:sp>
      <p:sp>
        <p:nvSpPr>
          <p:cNvPr id="2" name="Rectangle 1">
            <a:extLst>
              <a:ext uri="{FF2B5EF4-FFF2-40B4-BE49-F238E27FC236}">
                <a16:creationId xmlns:a16="http://schemas.microsoft.com/office/drawing/2014/main" id="{E8687381-8793-CA43-8423-765C188D034D}"/>
              </a:ext>
            </a:extLst>
          </p:cNvPr>
          <p:cNvSpPr/>
          <p:nvPr/>
        </p:nvSpPr>
        <p:spPr>
          <a:xfrm>
            <a:off x="7487705" y="5614600"/>
            <a:ext cx="440143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https://www.uel.ac.uk/sri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https://www.uel.ac.uk/sri/arena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4A29406-A80B-5C40-85AC-E52DFE253B4E}"/>
              </a:ext>
            </a:extLst>
          </p:cNvPr>
          <p:cNvPicPr>
            <a:picLocks noChangeAspect="1"/>
          </p:cNvPicPr>
          <p:nvPr/>
        </p:nvPicPr>
        <p:blipFill>
          <a:blip r:embed="rId5"/>
          <a:stretch>
            <a:fillRect/>
          </a:stretch>
        </p:blipFill>
        <p:spPr>
          <a:xfrm>
            <a:off x="9669293" y="400796"/>
            <a:ext cx="2194145" cy="968340"/>
          </a:xfrm>
          <a:prstGeom prst="rect">
            <a:avLst/>
          </a:prstGeom>
        </p:spPr>
      </p:pic>
      <p:pic>
        <p:nvPicPr>
          <p:cNvPr id="11" name="Picture 10">
            <a:extLst>
              <a:ext uri="{FF2B5EF4-FFF2-40B4-BE49-F238E27FC236}">
                <a16:creationId xmlns:a16="http://schemas.microsoft.com/office/drawing/2014/main" id="{C9B85844-B3F5-5349-9911-058158DAD147}"/>
              </a:ext>
            </a:extLst>
          </p:cNvPr>
          <p:cNvPicPr/>
          <p:nvPr/>
        </p:nvPicPr>
        <p:blipFill rotWithShape="1">
          <a:blip r:embed="rId6">
            <a:extLst>
              <a:ext uri="{28A0092B-C50C-407E-A947-70E740481C1C}">
                <a14:useLocalDpi xmlns:a14="http://schemas.microsoft.com/office/drawing/2010/main" val="0"/>
              </a:ext>
            </a:extLst>
          </a:blip>
          <a:srcRect l="9547" t="22342" r="11506" b="23104"/>
          <a:stretch/>
        </p:blipFill>
        <p:spPr bwMode="auto">
          <a:xfrm>
            <a:off x="8102813" y="474466"/>
            <a:ext cx="1585608" cy="820999"/>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6CF1A83-1263-2640-AA66-BEB692E5ACDE}"/>
              </a:ext>
            </a:extLst>
          </p:cNvPr>
          <p:cNvPicPr>
            <a:picLocks noChangeAspect="1"/>
          </p:cNvPicPr>
          <p:nvPr/>
        </p:nvPicPr>
        <p:blipFill>
          <a:blip r:embed="rId7"/>
          <a:stretch>
            <a:fillRect/>
          </a:stretch>
        </p:blipFill>
        <p:spPr>
          <a:xfrm>
            <a:off x="298341" y="497959"/>
            <a:ext cx="5629455" cy="797506"/>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076C7C22-F06B-475E-B9B7-C257D69B0D19}"/>
              </a:ext>
            </a:extLst>
          </p:cNvPr>
          <p:cNvPicPr>
            <a:picLocks noChangeAspect="1"/>
          </p:cNvPicPr>
          <p:nvPr/>
        </p:nvPicPr>
        <p:blipFill>
          <a:blip r:embed="rId8"/>
          <a:stretch>
            <a:fillRect/>
          </a:stretch>
        </p:blipFill>
        <p:spPr>
          <a:xfrm>
            <a:off x="6096000" y="247488"/>
            <a:ext cx="1961085" cy="1298448"/>
          </a:xfrm>
          <a:prstGeom prst="rect">
            <a:avLst/>
          </a:prstGeom>
        </p:spPr>
      </p:pic>
    </p:spTree>
    <p:extLst>
      <p:ext uri="{BB962C8B-B14F-4D97-AF65-F5344CB8AC3E}">
        <p14:creationId xmlns:p14="http://schemas.microsoft.com/office/powerpoint/2010/main" val="3167248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C93DBE-BBAA-BC40-BF35-943ACE20A561}"/>
              </a:ext>
            </a:extLst>
          </p:cNvPr>
          <p:cNvSpPr>
            <a:spLocks noGrp="1"/>
          </p:cNvSpPr>
          <p:nvPr>
            <p:ph type="body" sz="quarter" idx="14"/>
          </p:nvPr>
        </p:nvSpPr>
        <p:spPr>
          <a:xfrm>
            <a:off x="227410" y="2755702"/>
            <a:ext cx="11587998" cy="3340171"/>
          </a:xfrm>
        </p:spPr>
        <p:txBody>
          <a:bodyPr>
            <a:normAutofit fontScale="47500" lnSpcReduction="20000"/>
          </a:bodyPr>
          <a:lstStyle/>
          <a:p>
            <a:pPr>
              <a:lnSpc>
                <a:spcPct val="120000"/>
              </a:lnSpc>
              <a:spcBef>
                <a:spcPts val="300"/>
              </a:spcBef>
              <a:spcAft>
                <a:spcPts val="300"/>
              </a:spcAft>
            </a:pPr>
            <a:r>
              <a:rPr lang="en-US" dirty="0"/>
              <a:t>Matt Davies</a:t>
            </a:r>
          </a:p>
          <a:p>
            <a:pPr>
              <a:lnSpc>
                <a:spcPct val="120000"/>
              </a:lnSpc>
              <a:spcBef>
                <a:spcPts val="300"/>
              </a:spcBef>
              <a:spcAft>
                <a:spcPts val="300"/>
              </a:spcAft>
            </a:pPr>
            <a:r>
              <a:rPr lang="en-US" i="1" dirty="0"/>
              <a:t>Head of Economic Development, Royal Docks Enterprise Zone</a:t>
            </a:r>
          </a:p>
          <a:p>
            <a:pPr>
              <a:lnSpc>
                <a:spcPct val="120000"/>
              </a:lnSpc>
              <a:spcBef>
                <a:spcPts val="300"/>
              </a:spcBef>
              <a:spcAft>
                <a:spcPts val="300"/>
              </a:spcAft>
            </a:pPr>
            <a:r>
              <a:rPr lang="en-US" dirty="0">
                <a:hlinkClick r:id="rId2"/>
              </a:rPr>
              <a:t>matt.davies@London.gov.uk</a:t>
            </a:r>
            <a:endParaRPr lang="en-US" dirty="0"/>
          </a:p>
          <a:p>
            <a:pPr>
              <a:lnSpc>
                <a:spcPct val="120000"/>
              </a:lnSpc>
              <a:spcBef>
                <a:spcPts val="300"/>
              </a:spcBef>
              <a:spcAft>
                <a:spcPts val="300"/>
              </a:spcAft>
            </a:pPr>
            <a:r>
              <a:rPr lang="en-US" dirty="0"/>
              <a:t>07971 131 373</a:t>
            </a:r>
          </a:p>
        </p:txBody>
      </p:sp>
      <p:sp>
        <p:nvSpPr>
          <p:cNvPr id="4" name="Text Placeholder 3">
            <a:extLst>
              <a:ext uri="{FF2B5EF4-FFF2-40B4-BE49-F238E27FC236}">
                <a16:creationId xmlns:a16="http://schemas.microsoft.com/office/drawing/2014/main" id="{2543E8F6-D65A-FE45-9A7F-2DA145D70D72}"/>
              </a:ext>
            </a:extLst>
          </p:cNvPr>
          <p:cNvSpPr>
            <a:spLocks noGrp="1"/>
          </p:cNvSpPr>
          <p:nvPr>
            <p:ph type="body" sz="quarter" idx="15"/>
          </p:nvPr>
        </p:nvSpPr>
        <p:spPr>
          <a:xfrm>
            <a:off x="227410" y="990000"/>
            <a:ext cx="10394723" cy="1135063"/>
          </a:xfrm>
        </p:spPr>
        <p:txBody>
          <a:bodyPr/>
          <a:lstStyle/>
          <a:p>
            <a:r>
              <a:rPr lang="en-US" sz="5750" dirty="0"/>
              <a:t>Developing a Green Tech Quarter in London’s Royal Docks</a:t>
            </a:r>
          </a:p>
        </p:txBody>
      </p:sp>
      <p:sp>
        <p:nvSpPr>
          <p:cNvPr id="6" name="Slide Number Placeholder 5">
            <a:extLst>
              <a:ext uri="{FF2B5EF4-FFF2-40B4-BE49-F238E27FC236}">
                <a16:creationId xmlns:a16="http://schemas.microsoft.com/office/drawing/2014/main" id="{E4E7EC62-2569-D14F-938F-5ABBFC47CE47}"/>
              </a:ext>
            </a:extLst>
          </p:cNvPr>
          <p:cNvSpPr>
            <a:spLocks noGrp="1"/>
          </p:cNvSpPr>
          <p:nvPr>
            <p:ph type="sldNum" sz="quarter" idx="18"/>
          </p:nvPr>
        </p:nvSpPr>
        <p:spPr/>
        <p:txBody>
          <a:bodyPr/>
          <a:lstStyle/>
          <a:p>
            <a:pPr defTabSz="228600"/>
            <a:fld id="{BA154773-FE6C-894E-8862-CB34C699DBD7}" type="slidenum">
              <a:rPr lang="en-US">
                <a:solidFill>
                  <a:prstClr val="white"/>
                </a:solidFill>
              </a:rPr>
              <a:pPr defTabSz="228600"/>
              <a:t>50</a:t>
            </a:fld>
            <a:endParaRPr lang="en-US" dirty="0">
              <a:solidFill>
                <a:prstClr val="white"/>
              </a:solidFill>
            </a:endParaRPr>
          </a:p>
        </p:txBody>
      </p:sp>
    </p:spTree>
    <p:extLst>
      <p:ext uri="{BB962C8B-B14F-4D97-AF65-F5344CB8AC3E}">
        <p14:creationId xmlns:p14="http://schemas.microsoft.com/office/powerpoint/2010/main" val="3818890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F6C457-A63F-9A44-B4B9-55CC39E23E61}"/>
              </a:ext>
            </a:extLst>
          </p:cNvPr>
          <p:cNvSpPr>
            <a:spLocks noGrp="1"/>
          </p:cNvSpPr>
          <p:nvPr>
            <p:ph type="body" sz="quarter" idx="15"/>
          </p:nvPr>
        </p:nvSpPr>
        <p:spPr/>
        <p:txBody>
          <a:bodyPr/>
          <a:lstStyle/>
          <a:p>
            <a:r>
              <a:rPr lang="en-US" dirty="0"/>
              <a:t>Royal Docks Enterprise Zone</a:t>
            </a:r>
          </a:p>
        </p:txBody>
      </p:sp>
      <p:pic>
        <p:nvPicPr>
          <p:cNvPr id="10" name="Picture 9" descr="Map&#10;&#10;Description automatically generated">
            <a:extLst>
              <a:ext uri="{FF2B5EF4-FFF2-40B4-BE49-F238E27FC236}">
                <a16:creationId xmlns:a16="http://schemas.microsoft.com/office/drawing/2014/main" id="{EED4DF1C-8A30-46C0-A870-F04567374ECF}"/>
              </a:ext>
            </a:extLst>
          </p:cNvPr>
          <p:cNvPicPr>
            <a:picLocks noChangeAspect="1"/>
          </p:cNvPicPr>
          <p:nvPr/>
        </p:nvPicPr>
        <p:blipFill>
          <a:blip r:embed="rId3"/>
          <a:stretch>
            <a:fillRect/>
          </a:stretch>
        </p:blipFill>
        <p:spPr>
          <a:xfrm>
            <a:off x="1527280" y="1496121"/>
            <a:ext cx="9137440" cy="4568720"/>
          </a:xfrm>
          <a:prstGeom prst="rect">
            <a:avLst/>
          </a:prstGeom>
        </p:spPr>
      </p:pic>
    </p:spTree>
    <p:extLst>
      <p:ext uri="{BB962C8B-B14F-4D97-AF65-F5344CB8AC3E}">
        <p14:creationId xmlns:p14="http://schemas.microsoft.com/office/powerpoint/2010/main" val="1409774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3C11D4-2453-0143-B4B4-279D6059EB20}"/>
              </a:ext>
            </a:extLst>
          </p:cNvPr>
          <p:cNvSpPr>
            <a:spLocks noGrp="1"/>
          </p:cNvSpPr>
          <p:nvPr>
            <p:ph type="body" sz="quarter" idx="14"/>
          </p:nvPr>
        </p:nvSpPr>
        <p:spPr>
          <a:xfrm>
            <a:off x="240853" y="1737844"/>
            <a:ext cx="11557293" cy="4473032"/>
          </a:xfrm>
        </p:spPr>
        <p:txBody>
          <a:bodyPr>
            <a:normAutofit/>
          </a:bodyPr>
          <a:lstStyle/>
          <a:p>
            <a:pPr marL="46832" indent="0" algn="ctr">
              <a:buNone/>
            </a:pPr>
            <a:r>
              <a:rPr lang="en-US" i="1" dirty="0"/>
              <a:t>“A nationally significant hub of enterprise, employment and culture; recognized as a testbed for social, environmental and technological innovation. Globally fluent and internationally focused, harnessing the benefits of </a:t>
            </a:r>
            <a:r>
              <a:rPr lang="en-US" i="1" dirty="0" err="1"/>
              <a:t>Newham’s</a:t>
            </a:r>
            <a:r>
              <a:rPr lang="en-US" i="1" dirty="0"/>
              <a:t> diverse community.”</a:t>
            </a:r>
          </a:p>
        </p:txBody>
      </p:sp>
      <p:sp>
        <p:nvSpPr>
          <p:cNvPr id="4" name="Text Placeholder 3">
            <a:extLst>
              <a:ext uri="{FF2B5EF4-FFF2-40B4-BE49-F238E27FC236}">
                <a16:creationId xmlns:a16="http://schemas.microsoft.com/office/drawing/2014/main" id="{43F6C457-A63F-9A44-B4B9-55CC39E23E61}"/>
              </a:ext>
            </a:extLst>
          </p:cNvPr>
          <p:cNvSpPr>
            <a:spLocks noGrp="1"/>
          </p:cNvSpPr>
          <p:nvPr>
            <p:ph type="body" sz="quarter" idx="15"/>
          </p:nvPr>
        </p:nvSpPr>
        <p:spPr/>
        <p:txBody>
          <a:bodyPr/>
          <a:lstStyle/>
          <a:p>
            <a:r>
              <a:rPr lang="en-US" dirty="0"/>
              <a:t>Economic purpose</a:t>
            </a:r>
          </a:p>
        </p:txBody>
      </p:sp>
      <p:grpSp>
        <p:nvGrpSpPr>
          <p:cNvPr id="8" name="Group 7">
            <a:extLst>
              <a:ext uri="{FF2B5EF4-FFF2-40B4-BE49-F238E27FC236}">
                <a16:creationId xmlns:a16="http://schemas.microsoft.com/office/drawing/2014/main" id="{AA22B372-FF24-4C68-914C-4A150C480843}"/>
              </a:ext>
            </a:extLst>
          </p:cNvPr>
          <p:cNvGrpSpPr/>
          <p:nvPr/>
        </p:nvGrpSpPr>
        <p:grpSpPr>
          <a:xfrm>
            <a:off x="2345550" y="3755312"/>
            <a:ext cx="7500901" cy="2252026"/>
            <a:chOff x="3090709" y="7510624"/>
            <a:chExt cx="15001802" cy="4504051"/>
          </a:xfrm>
        </p:grpSpPr>
        <p:pic>
          <p:nvPicPr>
            <p:cNvPr id="5" name="Picture 4" descr="A picture containing text&#10;&#10;Description automatically generated">
              <a:extLst>
                <a:ext uri="{FF2B5EF4-FFF2-40B4-BE49-F238E27FC236}">
                  <a16:creationId xmlns:a16="http://schemas.microsoft.com/office/drawing/2014/main" id="{8641EAD4-8835-448A-A12F-0C70EDAB7FCF}"/>
                </a:ext>
              </a:extLst>
            </p:cNvPr>
            <p:cNvPicPr>
              <a:picLocks noChangeAspect="1"/>
            </p:cNvPicPr>
            <p:nvPr/>
          </p:nvPicPr>
          <p:blipFill>
            <a:blip r:embed="rId3"/>
            <a:stretch>
              <a:fillRect/>
            </a:stretch>
          </p:blipFill>
          <p:spPr>
            <a:xfrm>
              <a:off x="9099575" y="7518207"/>
              <a:ext cx="8992936" cy="4496468"/>
            </a:xfrm>
            <a:prstGeom prst="rect">
              <a:avLst/>
            </a:prstGeom>
          </p:spPr>
        </p:pic>
        <p:pic>
          <p:nvPicPr>
            <p:cNvPr id="7" name="Picture 6">
              <a:extLst>
                <a:ext uri="{FF2B5EF4-FFF2-40B4-BE49-F238E27FC236}">
                  <a16:creationId xmlns:a16="http://schemas.microsoft.com/office/drawing/2014/main" id="{68C2A67F-48B4-44E0-921D-3CE487A6EBFF}"/>
                </a:ext>
              </a:extLst>
            </p:cNvPr>
            <p:cNvPicPr>
              <a:picLocks noChangeAspect="1"/>
            </p:cNvPicPr>
            <p:nvPr/>
          </p:nvPicPr>
          <p:blipFill>
            <a:blip r:embed="rId4"/>
            <a:stretch>
              <a:fillRect/>
            </a:stretch>
          </p:blipFill>
          <p:spPr>
            <a:xfrm>
              <a:off x="3090709" y="7510624"/>
              <a:ext cx="5995291" cy="4496469"/>
            </a:xfrm>
            <a:prstGeom prst="rect">
              <a:avLst/>
            </a:prstGeom>
          </p:spPr>
        </p:pic>
      </p:grpSp>
    </p:spTree>
    <p:extLst>
      <p:ext uri="{BB962C8B-B14F-4D97-AF65-F5344CB8AC3E}">
        <p14:creationId xmlns:p14="http://schemas.microsoft.com/office/powerpoint/2010/main" val="666578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76" name="Ink 175">
                <a:extLst>
                  <a:ext uri="{FF2B5EF4-FFF2-40B4-BE49-F238E27FC236}">
                    <a16:creationId xmlns:a16="http://schemas.microsoft.com/office/drawing/2014/main" id="{18744C90-9985-42EE-9311-A35D6732535F}"/>
                  </a:ext>
                </a:extLst>
              </p14:cNvPr>
              <p14:cNvContentPartPr/>
              <p14:nvPr/>
            </p14:nvContentPartPr>
            <p14:xfrm>
              <a:off x="7468030" y="275028"/>
              <a:ext cx="1510020" cy="481680"/>
            </p14:xfrm>
          </p:contentPart>
        </mc:Choice>
        <mc:Fallback xmlns="">
          <p:pic>
            <p:nvPicPr>
              <p:cNvPr id="176" name="Ink 175">
                <a:extLst>
                  <a:ext uri="{FF2B5EF4-FFF2-40B4-BE49-F238E27FC236}">
                    <a16:creationId xmlns:a16="http://schemas.microsoft.com/office/drawing/2014/main" id="{18744C90-9985-42EE-9311-A35D6732535F}"/>
                  </a:ext>
                </a:extLst>
              </p:cNvPr>
              <p:cNvPicPr/>
              <p:nvPr/>
            </p:nvPicPr>
            <p:blipFill>
              <a:blip r:embed="rId4"/>
              <a:stretch>
                <a:fillRect/>
              </a:stretch>
            </p:blipFill>
            <p:spPr>
              <a:xfrm>
                <a:off x="7414036" y="167109"/>
                <a:ext cx="1617647" cy="69715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7" name="Ink 176">
                <a:extLst>
                  <a:ext uri="{FF2B5EF4-FFF2-40B4-BE49-F238E27FC236}">
                    <a16:creationId xmlns:a16="http://schemas.microsoft.com/office/drawing/2014/main" id="{DB074295-A824-497E-AEA6-36A02CA6D230}"/>
                  </a:ext>
                </a:extLst>
              </p14:cNvPr>
              <p14:cNvContentPartPr/>
              <p14:nvPr/>
            </p14:nvContentPartPr>
            <p14:xfrm>
              <a:off x="7443370" y="457065"/>
              <a:ext cx="1598400" cy="430380"/>
            </p14:xfrm>
          </p:contentPart>
        </mc:Choice>
        <mc:Fallback xmlns="">
          <p:pic>
            <p:nvPicPr>
              <p:cNvPr id="177" name="Ink 176">
                <a:extLst>
                  <a:ext uri="{FF2B5EF4-FFF2-40B4-BE49-F238E27FC236}">
                    <a16:creationId xmlns:a16="http://schemas.microsoft.com/office/drawing/2014/main" id="{DB074295-A824-497E-AEA6-36A02CA6D230}"/>
                  </a:ext>
                </a:extLst>
              </p:cNvPr>
              <p:cNvPicPr/>
              <p:nvPr/>
            </p:nvPicPr>
            <p:blipFill>
              <a:blip r:embed="rId6"/>
              <a:stretch>
                <a:fillRect/>
              </a:stretch>
            </p:blipFill>
            <p:spPr>
              <a:xfrm>
                <a:off x="7389382" y="349110"/>
                <a:ext cx="1706016" cy="6459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Ink 36">
                <a:extLst>
                  <a:ext uri="{FF2B5EF4-FFF2-40B4-BE49-F238E27FC236}">
                    <a16:creationId xmlns:a16="http://schemas.microsoft.com/office/drawing/2014/main" id="{AE35FBC2-21AC-4DCB-9F39-A628E6438752}"/>
                  </a:ext>
                </a:extLst>
              </p14:cNvPr>
              <p14:cNvContentPartPr/>
              <p14:nvPr/>
            </p14:nvContentPartPr>
            <p14:xfrm>
              <a:off x="6822037" y="332505"/>
              <a:ext cx="298080" cy="420300"/>
            </p14:xfrm>
          </p:contentPart>
        </mc:Choice>
        <mc:Fallback xmlns="">
          <p:pic>
            <p:nvPicPr>
              <p:cNvPr id="37" name="Ink 36">
                <a:extLst>
                  <a:ext uri="{FF2B5EF4-FFF2-40B4-BE49-F238E27FC236}">
                    <a16:creationId xmlns:a16="http://schemas.microsoft.com/office/drawing/2014/main" id="{AE35FBC2-21AC-4DCB-9F39-A628E6438752}"/>
                  </a:ext>
                </a:extLst>
              </p:cNvPr>
              <p:cNvPicPr/>
              <p:nvPr/>
            </p:nvPicPr>
            <p:blipFill>
              <a:blip r:embed="rId8"/>
              <a:stretch>
                <a:fillRect/>
              </a:stretch>
            </p:blipFill>
            <p:spPr>
              <a:xfrm>
                <a:off x="6768102" y="224551"/>
                <a:ext cx="405590" cy="635848"/>
              </a:xfrm>
              <a:prstGeom prst="rect">
                <a:avLst/>
              </a:prstGeom>
            </p:spPr>
          </p:pic>
        </mc:Fallback>
      </mc:AlternateContent>
      <p:sp>
        <p:nvSpPr>
          <p:cNvPr id="4" name="Text Placeholder 3">
            <a:extLst>
              <a:ext uri="{FF2B5EF4-FFF2-40B4-BE49-F238E27FC236}">
                <a16:creationId xmlns:a16="http://schemas.microsoft.com/office/drawing/2014/main" id="{43F6C457-A63F-9A44-B4B9-55CC39E23E61}"/>
              </a:ext>
            </a:extLst>
          </p:cNvPr>
          <p:cNvSpPr>
            <a:spLocks noGrp="1"/>
          </p:cNvSpPr>
          <p:nvPr>
            <p:ph type="body" sz="quarter" idx="15"/>
          </p:nvPr>
        </p:nvSpPr>
        <p:spPr>
          <a:xfrm>
            <a:off x="227409" y="990001"/>
            <a:ext cx="8850313" cy="592186"/>
          </a:xfrm>
        </p:spPr>
        <p:txBody>
          <a:bodyPr/>
          <a:lstStyle/>
          <a:p>
            <a:r>
              <a:rPr lang="en-US" dirty="0"/>
              <a:t>Sector-spatial economic vision</a:t>
            </a:r>
          </a:p>
        </p:txBody>
      </p:sp>
      <p:pic>
        <p:nvPicPr>
          <p:cNvPr id="9" name="Picture 8">
            <a:extLst>
              <a:ext uri="{FF2B5EF4-FFF2-40B4-BE49-F238E27FC236}">
                <a16:creationId xmlns:a16="http://schemas.microsoft.com/office/drawing/2014/main" id="{A0497217-92AD-4FD8-8486-EACC733C2198}"/>
              </a:ext>
            </a:extLst>
          </p:cNvPr>
          <p:cNvPicPr>
            <a:picLocks noChangeAspect="1"/>
          </p:cNvPicPr>
          <p:nvPr/>
        </p:nvPicPr>
        <p:blipFill rotWithShape="1">
          <a:blip r:embed="rId9"/>
          <a:srcRect l="9975" t="21473" r="9995" b="12352"/>
          <a:stretch/>
        </p:blipFill>
        <p:spPr>
          <a:xfrm>
            <a:off x="795925" y="1527048"/>
            <a:ext cx="10434053" cy="4718304"/>
          </a:xfrm>
          <a:prstGeom prst="rect">
            <a:avLst/>
          </a:prstGeom>
        </p:spPr>
      </p:pic>
      <mc:AlternateContent xmlns:mc="http://schemas.openxmlformats.org/markup-compatibility/2006" xmlns:p14="http://schemas.microsoft.com/office/powerpoint/2010/main">
        <mc:Choice Requires="p14">
          <p:contentPart p14:bwMode="auto" r:id="rId10">
            <p14:nvContentPartPr>
              <p14:cNvPr id="96" name="Ink 95">
                <a:extLst>
                  <a:ext uri="{FF2B5EF4-FFF2-40B4-BE49-F238E27FC236}">
                    <a16:creationId xmlns:a16="http://schemas.microsoft.com/office/drawing/2014/main" id="{1A69F53C-436C-4645-AEC6-4E19B55F265E}"/>
                  </a:ext>
                </a:extLst>
              </p14:cNvPr>
              <p14:cNvContentPartPr/>
              <p14:nvPr/>
            </p14:nvContentPartPr>
            <p14:xfrm>
              <a:off x="1822997" y="3219360"/>
              <a:ext cx="4860" cy="3600"/>
            </p14:xfrm>
          </p:contentPart>
        </mc:Choice>
        <mc:Fallback xmlns="">
          <p:pic>
            <p:nvPicPr>
              <p:cNvPr id="96" name="Ink 95">
                <a:extLst>
                  <a:ext uri="{FF2B5EF4-FFF2-40B4-BE49-F238E27FC236}">
                    <a16:creationId xmlns:a16="http://schemas.microsoft.com/office/drawing/2014/main" id="{1A69F53C-436C-4645-AEC6-4E19B55F265E}"/>
                  </a:ext>
                </a:extLst>
              </p:cNvPr>
              <p:cNvPicPr/>
              <p:nvPr/>
            </p:nvPicPr>
            <p:blipFill>
              <a:blip r:embed="rId11"/>
              <a:stretch>
                <a:fillRect/>
              </a:stretch>
            </p:blipFill>
            <p:spPr>
              <a:xfrm>
                <a:off x="1770926" y="3111360"/>
                <a:ext cx="108656"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3" name="Ink 142">
                <a:extLst>
                  <a:ext uri="{FF2B5EF4-FFF2-40B4-BE49-F238E27FC236}">
                    <a16:creationId xmlns:a16="http://schemas.microsoft.com/office/drawing/2014/main" id="{BE62C6FE-37EE-4CFA-B1E0-50C90841A2CA}"/>
                  </a:ext>
                </a:extLst>
              </p14:cNvPr>
              <p14:cNvContentPartPr/>
              <p14:nvPr/>
            </p14:nvContentPartPr>
            <p14:xfrm>
              <a:off x="5719997" y="2927760"/>
              <a:ext cx="4035600" cy="414720"/>
            </p14:xfrm>
          </p:contentPart>
        </mc:Choice>
        <mc:Fallback xmlns="">
          <p:pic>
            <p:nvPicPr>
              <p:cNvPr id="143" name="Ink 142">
                <a:extLst>
                  <a:ext uri="{FF2B5EF4-FFF2-40B4-BE49-F238E27FC236}">
                    <a16:creationId xmlns:a16="http://schemas.microsoft.com/office/drawing/2014/main" id="{BE62C6FE-37EE-4CFA-B1E0-50C90841A2CA}"/>
                  </a:ext>
                </a:extLst>
              </p:cNvPr>
              <p:cNvPicPr/>
              <p:nvPr/>
            </p:nvPicPr>
            <p:blipFill>
              <a:blip r:embed="rId13"/>
              <a:stretch>
                <a:fillRect/>
              </a:stretch>
            </p:blipFill>
            <p:spPr>
              <a:xfrm>
                <a:off x="5666002" y="2819760"/>
                <a:ext cx="4143230" cy="630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4" name="Ink 143">
                <a:extLst>
                  <a:ext uri="{FF2B5EF4-FFF2-40B4-BE49-F238E27FC236}">
                    <a16:creationId xmlns:a16="http://schemas.microsoft.com/office/drawing/2014/main" id="{51D496E8-05F3-46E7-B896-D67E7CFB5F71}"/>
                  </a:ext>
                </a:extLst>
              </p14:cNvPr>
              <p14:cNvContentPartPr/>
              <p14:nvPr/>
            </p14:nvContentPartPr>
            <p14:xfrm>
              <a:off x="9541397" y="3233400"/>
              <a:ext cx="154080" cy="168120"/>
            </p14:xfrm>
          </p:contentPart>
        </mc:Choice>
        <mc:Fallback xmlns="">
          <p:pic>
            <p:nvPicPr>
              <p:cNvPr id="144" name="Ink 143">
                <a:extLst>
                  <a:ext uri="{FF2B5EF4-FFF2-40B4-BE49-F238E27FC236}">
                    <a16:creationId xmlns:a16="http://schemas.microsoft.com/office/drawing/2014/main" id="{51D496E8-05F3-46E7-B896-D67E7CFB5F71}"/>
                  </a:ext>
                </a:extLst>
              </p:cNvPr>
              <p:cNvPicPr/>
              <p:nvPr/>
            </p:nvPicPr>
            <p:blipFill>
              <a:blip r:embed="rId15"/>
              <a:stretch>
                <a:fillRect/>
              </a:stretch>
            </p:blipFill>
            <p:spPr>
              <a:xfrm>
                <a:off x="9487523" y="3125400"/>
                <a:ext cx="261469"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5" name="Ink 144">
                <a:extLst>
                  <a:ext uri="{FF2B5EF4-FFF2-40B4-BE49-F238E27FC236}">
                    <a16:creationId xmlns:a16="http://schemas.microsoft.com/office/drawing/2014/main" id="{B4499FDC-D0C5-4318-BA1C-07D013758610}"/>
                  </a:ext>
                </a:extLst>
              </p14:cNvPr>
              <p14:cNvContentPartPr/>
              <p14:nvPr/>
            </p14:nvContentPartPr>
            <p14:xfrm>
              <a:off x="9350057" y="3583860"/>
              <a:ext cx="1106280" cy="767160"/>
            </p14:xfrm>
          </p:contentPart>
        </mc:Choice>
        <mc:Fallback xmlns="">
          <p:pic>
            <p:nvPicPr>
              <p:cNvPr id="145" name="Ink 144">
                <a:extLst>
                  <a:ext uri="{FF2B5EF4-FFF2-40B4-BE49-F238E27FC236}">
                    <a16:creationId xmlns:a16="http://schemas.microsoft.com/office/drawing/2014/main" id="{B4499FDC-D0C5-4318-BA1C-07D013758610}"/>
                  </a:ext>
                </a:extLst>
              </p:cNvPr>
              <p:cNvPicPr/>
              <p:nvPr/>
            </p:nvPicPr>
            <p:blipFill>
              <a:blip r:embed="rId17"/>
              <a:stretch>
                <a:fillRect/>
              </a:stretch>
            </p:blipFill>
            <p:spPr>
              <a:xfrm>
                <a:off x="9296075" y="3475911"/>
                <a:ext cx="1213885" cy="98269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6" name="Ink 145">
                <a:extLst>
                  <a:ext uri="{FF2B5EF4-FFF2-40B4-BE49-F238E27FC236}">
                    <a16:creationId xmlns:a16="http://schemas.microsoft.com/office/drawing/2014/main" id="{7BEF8B8A-21E2-439A-BE8A-4853653BDAC4}"/>
                  </a:ext>
                </a:extLst>
              </p14:cNvPr>
              <p14:cNvContentPartPr/>
              <p14:nvPr/>
            </p14:nvContentPartPr>
            <p14:xfrm>
              <a:off x="1416377" y="1861080"/>
              <a:ext cx="868320" cy="1215900"/>
            </p14:xfrm>
          </p:contentPart>
        </mc:Choice>
        <mc:Fallback xmlns="">
          <p:pic>
            <p:nvPicPr>
              <p:cNvPr id="146" name="Ink 145">
                <a:extLst>
                  <a:ext uri="{FF2B5EF4-FFF2-40B4-BE49-F238E27FC236}">
                    <a16:creationId xmlns:a16="http://schemas.microsoft.com/office/drawing/2014/main" id="{7BEF8B8A-21E2-439A-BE8A-4853653BDAC4}"/>
                  </a:ext>
                </a:extLst>
              </p:cNvPr>
              <p:cNvPicPr/>
              <p:nvPr/>
            </p:nvPicPr>
            <p:blipFill>
              <a:blip r:embed="rId19"/>
              <a:stretch>
                <a:fillRect/>
              </a:stretch>
            </p:blipFill>
            <p:spPr>
              <a:xfrm>
                <a:off x="1362399" y="1753096"/>
                <a:ext cx="975915" cy="143150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7" name="Ink 146">
                <a:extLst>
                  <a:ext uri="{FF2B5EF4-FFF2-40B4-BE49-F238E27FC236}">
                    <a16:creationId xmlns:a16="http://schemas.microsoft.com/office/drawing/2014/main" id="{D80FEA1A-0738-47AD-A666-6CD3715F2DA2}"/>
                  </a:ext>
                </a:extLst>
              </p14:cNvPr>
              <p14:cNvContentPartPr/>
              <p14:nvPr/>
            </p14:nvContentPartPr>
            <p14:xfrm>
              <a:off x="1500617" y="3029460"/>
              <a:ext cx="462240" cy="385740"/>
            </p14:xfrm>
          </p:contentPart>
        </mc:Choice>
        <mc:Fallback xmlns="">
          <p:pic>
            <p:nvPicPr>
              <p:cNvPr id="147" name="Ink 146">
                <a:extLst>
                  <a:ext uri="{FF2B5EF4-FFF2-40B4-BE49-F238E27FC236}">
                    <a16:creationId xmlns:a16="http://schemas.microsoft.com/office/drawing/2014/main" id="{D80FEA1A-0738-47AD-A666-6CD3715F2DA2}"/>
                  </a:ext>
                </a:extLst>
              </p:cNvPr>
              <p:cNvPicPr/>
              <p:nvPr/>
            </p:nvPicPr>
            <p:blipFill>
              <a:blip r:embed="rId21"/>
              <a:stretch>
                <a:fillRect/>
              </a:stretch>
            </p:blipFill>
            <p:spPr>
              <a:xfrm>
                <a:off x="1446659" y="2921510"/>
                <a:ext cx="569796" cy="60127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8" name="Ink 147">
                <a:extLst>
                  <a:ext uri="{FF2B5EF4-FFF2-40B4-BE49-F238E27FC236}">
                    <a16:creationId xmlns:a16="http://schemas.microsoft.com/office/drawing/2014/main" id="{98D58EDF-A7F3-4B6D-8E69-FF80ECBC0ED4}"/>
                  </a:ext>
                </a:extLst>
              </p14:cNvPr>
              <p14:cNvContentPartPr/>
              <p14:nvPr/>
            </p14:nvContentPartPr>
            <p14:xfrm>
              <a:off x="1927217" y="2689080"/>
              <a:ext cx="780660" cy="697680"/>
            </p14:xfrm>
          </p:contentPart>
        </mc:Choice>
        <mc:Fallback xmlns="">
          <p:pic>
            <p:nvPicPr>
              <p:cNvPr id="148" name="Ink 147">
                <a:extLst>
                  <a:ext uri="{FF2B5EF4-FFF2-40B4-BE49-F238E27FC236}">
                    <a16:creationId xmlns:a16="http://schemas.microsoft.com/office/drawing/2014/main" id="{98D58EDF-A7F3-4B6D-8E69-FF80ECBC0ED4}"/>
                  </a:ext>
                </a:extLst>
              </p:cNvPr>
              <p:cNvPicPr/>
              <p:nvPr/>
            </p:nvPicPr>
            <p:blipFill>
              <a:blip r:embed="rId23"/>
              <a:stretch>
                <a:fillRect/>
              </a:stretch>
            </p:blipFill>
            <p:spPr>
              <a:xfrm>
                <a:off x="1873229" y="2581136"/>
                <a:ext cx="888275" cy="91320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9" name="Ink 148">
                <a:extLst>
                  <a:ext uri="{FF2B5EF4-FFF2-40B4-BE49-F238E27FC236}">
                    <a16:creationId xmlns:a16="http://schemas.microsoft.com/office/drawing/2014/main" id="{3178402C-6833-49DB-9701-43FBA922C940}"/>
                  </a:ext>
                </a:extLst>
              </p14:cNvPr>
              <p14:cNvContentPartPr/>
              <p14:nvPr/>
            </p14:nvContentPartPr>
            <p14:xfrm>
              <a:off x="2439857" y="3111900"/>
              <a:ext cx="586980" cy="845280"/>
            </p14:xfrm>
          </p:contentPart>
        </mc:Choice>
        <mc:Fallback xmlns="">
          <p:pic>
            <p:nvPicPr>
              <p:cNvPr id="149" name="Ink 148">
                <a:extLst>
                  <a:ext uri="{FF2B5EF4-FFF2-40B4-BE49-F238E27FC236}">
                    <a16:creationId xmlns:a16="http://schemas.microsoft.com/office/drawing/2014/main" id="{3178402C-6833-49DB-9701-43FBA922C940}"/>
                  </a:ext>
                </a:extLst>
              </p:cNvPr>
              <p:cNvPicPr/>
              <p:nvPr/>
            </p:nvPicPr>
            <p:blipFill>
              <a:blip r:embed="rId25"/>
              <a:stretch>
                <a:fillRect/>
              </a:stretch>
            </p:blipFill>
            <p:spPr>
              <a:xfrm>
                <a:off x="2385874" y="3003946"/>
                <a:ext cx="694587" cy="106082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0" name="Ink 149">
                <a:extLst>
                  <a:ext uri="{FF2B5EF4-FFF2-40B4-BE49-F238E27FC236}">
                    <a16:creationId xmlns:a16="http://schemas.microsoft.com/office/drawing/2014/main" id="{3DF51900-8626-4E51-8CDA-A54330CAE0D4}"/>
                  </a:ext>
                </a:extLst>
              </p14:cNvPr>
              <p14:cNvContentPartPr/>
              <p14:nvPr/>
            </p14:nvContentPartPr>
            <p14:xfrm>
              <a:off x="4174337" y="3727680"/>
              <a:ext cx="1466100" cy="669960"/>
            </p14:xfrm>
          </p:contentPart>
        </mc:Choice>
        <mc:Fallback xmlns="">
          <p:pic>
            <p:nvPicPr>
              <p:cNvPr id="150" name="Ink 149">
                <a:extLst>
                  <a:ext uri="{FF2B5EF4-FFF2-40B4-BE49-F238E27FC236}">
                    <a16:creationId xmlns:a16="http://schemas.microsoft.com/office/drawing/2014/main" id="{3DF51900-8626-4E51-8CDA-A54330CAE0D4}"/>
                  </a:ext>
                </a:extLst>
              </p:cNvPr>
              <p:cNvPicPr/>
              <p:nvPr/>
            </p:nvPicPr>
            <p:blipFill>
              <a:blip r:embed="rId27"/>
              <a:stretch>
                <a:fillRect/>
              </a:stretch>
            </p:blipFill>
            <p:spPr>
              <a:xfrm>
                <a:off x="4120344" y="3619738"/>
                <a:ext cx="1573727" cy="88548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52" name="Ink 151">
                <a:extLst>
                  <a:ext uri="{FF2B5EF4-FFF2-40B4-BE49-F238E27FC236}">
                    <a16:creationId xmlns:a16="http://schemas.microsoft.com/office/drawing/2014/main" id="{88ECB420-E68C-43C1-86B0-142CCC14B45C}"/>
                  </a:ext>
                </a:extLst>
              </p14:cNvPr>
              <p14:cNvContentPartPr/>
              <p14:nvPr/>
            </p14:nvContentPartPr>
            <p14:xfrm>
              <a:off x="7980437" y="4312140"/>
              <a:ext cx="2132280" cy="624600"/>
            </p14:xfrm>
          </p:contentPart>
        </mc:Choice>
        <mc:Fallback xmlns="">
          <p:pic>
            <p:nvPicPr>
              <p:cNvPr id="152" name="Ink 151">
                <a:extLst>
                  <a:ext uri="{FF2B5EF4-FFF2-40B4-BE49-F238E27FC236}">
                    <a16:creationId xmlns:a16="http://schemas.microsoft.com/office/drawing/2014/main" id="{88ECB420-E68C-43C1-86B0-142CCC14B45C}"/>
                  </a:ext>
                </a:extLst>
              </p:cNvPr>
              <p:cNvPicPr/>
              <p:nvPr/>
            </p:nvPicPr>
            <p:blipFill>
              <a:blip r:embed="rId29"/>
              <a:stretch>
                <a:fillRect/>
              </a:stretch>
            </p:blipFill>
            <p:spPr>
              <a:xfrm>
                <a:off x="7926446" y="4204202"/>
                <a:ext cx="2239902" cy="84011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5" name="Ink 154">
                <a:extLst>
                  <a:ext uri="{FF2B5EF4-FFF2-40B4-BE49-F238E27FC236}">
                    <a16:creationId xmlns:a16="http://schemas.microsoft.com/office/drawing/2014/main" id="{318EC0B2-A5C8-4657-A6CA-A13C196A69C0}"/>
                  </a:ext>
                </a:extLst>
              </p14:cNvPr>
              <p14:cNvContentPartPr/>
              <p14:nvPr/>
            </p14:nvContentPartPr>
            <p14:xfrm>
              <a:off x="7769657" y="2365080"/>
              <a:ext cx="2165040" cy="676620"/>
            </p14:xfrm>
          </p:contentPart>
        </mc:Choice>
        <mc:Fallback xmlns="">
          <p:pic>
            <p:nvPicPr>
              <p:cNvPr id="155" name="Ink 154">
                <a:extLst>
                  <a:ext uri="{FF2B5EF4-FFF2-40B4-BE49-F238E27FC236}">
                    <a16:creationId xmlns:a16="http://schemas.microsoft.com/office/drawing/2014/main" id="{318EC0B2-A5C8-4657-A6CA-A13C196A69C0}"/>
                  </a:ext>
                </a:extLst>
              </p:cNvPr>
              <p:cNvPicPr/>
              <p:nvPr/>
            </p:nvPicPr>
            <p:blipFill>
              <a:blip r:embed="rId31"/>
              <a:stretch>
                <a:fillRect/>
              </a:stretch>
            </p:blipFill>
            <p:spPr>
              <a:xfrm>
                <a:off x="7715666" y="2257051"/>
                <a:ext cx="2272662" cy="89231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56" name="Ink 155">
                <a:extLst>
                  <a:ext uri="{FF2B5EF4-FFF2-40B4-BE49-F238E27FC236}">
                    <a16:creationId xmlns:a16="http://schemas.microsoft.com/office/drawing/2014/main" id="{C91528CA-3271-42A1-BEC7-14BD19AFCFD3}"/>
                  </a:ext>
                </a:extLst>
              </p14:cNvPr>
              <p14:cNvContentPartPr/>
              <p14:nvPr/>
            </p14:nvContentPartPr>
            <p14:xfrm>
              <a:off x="3515537" y="2133960"/>
              <a:ext cx="1038780" cy="970200"/>
            </p14:xfrm>
          </p:contentPart>
        </mc:Choice>
        <mc:Fallback xmlns="">
          <p:pic>
            <p:nvPicPr>
              <p:cNvPr id="156" name="Ink 155">
                <a:extLst>
                  <a:ext uri="{FF2B5EF4-FFF2-40B4-BE49-F238E27FC236}">
                    <a16:creationId xmlns:a16="http://schemas.microsoft.com/office/drawing/2014/main" id="{C91528CA-3271-42A1-BEC7-14BD19AFCFD3}"/>
                  </a:ext>
                </a:extLst>
              </p:cNvPr>
              <p:cNvPicPr/>
              <p:nvPr/>
            </p:nvPicPr>
            <p:blipFill>
              <a:blip r:embed="rId33"/>
              <a:stretch>
                <a:fillRect/>
              </a:stretch>
            </p:blipFill>
            <p:spPr>
              <a:xfrm>
                <a:off x="3461546" y="2025960"/>
                <a:ext cx="1146401" cy="1185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57" name="Ink 156">
                <a:extLst>
                  <a:ext uri="{FF2B5EF4-FFF2-40B4-BE49-F238E27FC236}">
                    <a16:creationId xmlns:a16="http://schemas.microsoft.com/office/drawing/2014/main" id="{8441E02F-54E7-45C3-99DE-E01742C864B3}"/>
                  </a:ext>
                </a:extLst>
              </p14:cNvPr>
              <p14:cNvContentPartPr/>
              <p14:nvPr/>
            </p14:nvContentPartPr>
            <p14:xfrm>
              <a:off x="1718597" y="1627980"/>
              <a:ext cx="1087020" cy="757800"/>
            </p14:xfrm>
          </p:contentPart>
        </mc:Choice>
        <mc:Fallback xmlns="">
          <p:pic>
            <p:nvPicPr>
              <p:cNvPr id="157" name="Ink 156">
                <a:extLst>
                  <a:ext uri="{FF2B5EF4-FFF2-40B4-BE49-F238E27FC236}">
                    <a16:creationId xmlns:a16="http://schemas.microsoft.com/office/drawing/2014/main" id="{8441E02F-54E7-45C3-99DE-E01742C864B3}"/>
                  </a:ext>
                </a:extLst>
              </p:cNvPr>
              <p:cNvPicPr/>
              <p:nvPr/>
            </p:nvPicPr>
            <p:blipFill>
              <a:blip r:embed="rId35"/>
              <a:stretch>
                <a:fillRect/>
              </a:stretch>
            </p:blipFill>
            <p:spPr>
              <a:xfrm>
                <a:off x="1664606" y="1520031"/>
                <a:ext cx="1194642" cy="973338"/>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58" name="Ink 157">
                <a:extLst>
                  <a:ext uri="{FF2B5EF4-FFF2-40B4-BE49-F238E27FC236}">
                    <a16:creationId xmlns:a16="http://schemas.microsoft.com/office/drawing/2014/main" id="{DC63BF31-8A68-41BB-B05B-43A5027DFFBD}"/>
                  </a:ext>
                </a:extLst>
              </p14:cNvPr>
              <p14:cNvContentPartPr/>
              <p14:nvPr/>
            </p14:nvContentPartPr>
            <p14:xfrm>
              <a:off x="6814037" y="4248240"/>
              <a:ext cx="1562400" cy="457200"/>
            </p14:xfrm>
          </p:contentPart>
        </mc:Choice>
        <mc:Fallback xmlns="">
          <p:pic>
            <p:nvPicPr>
              <p:cNvPr id="158" name="Ink 157">
                <a:extLst>
                  <a:ext uri="{FF2B5EF4-FFF2-40B4-BE49-F238E27FC236}">
                    <a16:creationId xmlns:a16="http://schemas.microsoft.com/office/drawing/2014/main" id="{DC63BF31-8A68-41BB-B05B-43A5027DFFBD}"/>
                  </a:ext>
                </a:extLst>
              </p:cNvPr>
              <p:cNvPicPr/>
              <p:nvPr/>
            </p:nvPicPr>
            <p:blipFill>
              <a:blip r:embed="rId37"/>
              <a:stretch>
                <a:fillRect/>
              </a:stretch>
            </p:blipFill>
            <p:spPr>
              <a:xfrm>
                <a:off x="6760049" y="4140325"/>
                <a:ext cx="1670015" cy="67267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59" name="Ink 158">
                <a:extLst>
                  <a:ext uri="{FF2B5EF4-FFF2-40B4-BE49-F238E27FC236}">
                    <a16:creationId xmlns:a16="http://schemas.microsoft.com/office/drawing/2014/main" id="{F28E797A-B191-4096-9CEF-B3749D21C433}"/>
                  </a:ext>
                </a:extLst>
              </p14:cNvPr>
              <p14:cNvContentPartPr/>
              <p14:nvPr/>
            </p14:nvContentPartPr>
            <p14:xfrm>
              <a:off x="2037557" y="3069240"/>
              <a:ext cx="1032120" cy="921960"/>
            </p14:xfrm>
          </p:contentPart>
        </mc:Choice>
        <mc:Fallback xmlns="">
          <p:pic>
            <p:nvPicPr>
              <p:cNvPr id="159" name="Ink 158">
                <a:extLst>
                  <a:ext uri="{FF2B5EF4-FFF2-40B4-BE49-F238E27FC236}">
                    <a16:creationId xmlns:a16="http://schemas.microsoft.com/office/drawing/2014/main" id="{F28E797A-B191-4096-9CEF-B3749D21C433}"/>
                  </a:ext>
                </a:extLst>
              </p:cNvPr>
              <p:cNvPicPr/>
              <p:nvPr/>
            </p:nvPicPr>
            <p:blipFill>
              <a:blip r:embed="rId39"/>
              <a:stretch>
                <a:fillRect/>
              </a:stretch>
            </p:blipFill>
            <p:spPr>
              <a:xfrm>
                <a:off x="1983576" y="2961282"/>
                <a:ext cx="1139722" cy="1137516"/>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60" name="Ink 159">
                <a:extLst>
                  <a:ext uri="{FF2B5EF4-FFF2-40B4-BE49-F238E27FC236}">
                    <a16:creationId xmlns:a16="http://schemas.microsoft.com/office/drawing/2014/main" id="{F97FB530-DA02-4EB5-B132-0114BCF3CBAC}"/>
                  </a:ext>
                </a:extLst>
              </p14:cNvPr>
              <p14:cNvContentPartPr/>
              <p14:nvPr/>
            </p14:nvContentPartPr>
            <p14:xfrm>
              <a:off x="3692117" y="3739200"/>
              <a:ext cx="638280" cy="262800"/>
            </p14:xfrm>
          </p:contentPart>
        </mc:Choice>
        <mc:Fallback xmlns="">
          <p:pic>
            <p:nvPicPr>
              <p:cNvPr id="160" name="Ink 159">
                <a:extLst>
                  <a:ext uri="{FF2B5EF4-FFF2-40B4-BE49-F238E27FC236}">
                    <a16:creationId xmlns:a16="http://schemas.microsoft.com/office/drawing/2014/main" id="{F97FB530-DA02-4EB5-B132-0114BCF3CBAC}"/>
                  </a:ext>
                </a:extLst>
              </p:cNvPr>
              <p:cNvPicPr/>
              <p:nvPr/>
            </p:nvPicPr>
            <p:blipFill>
              <a:blip r:embed="rId41"/>
              <a:stretch>
                <a:fillRect/>
              </a:stretch>
            </p:blipFill>
            <p:spPr>
              <a:xfrm>
                <a:off x="3638117" y="3631348"/>
                <a:ext cx="745920" cy="47814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61" name="Ink 160">
                <a:extLst>
                  <a:ext uri="{FF2B5EF4-FFF2-40B4-BE49-F238E27FC236}">
                    <a16:creationId xmlns:a16="http://schemas.microsoft.com/office/drawing/2014/main" id="{0F48BA87-E348-4647-B0C0-B608E523EC8B}"/>
                  </a:ext>
                </a:extLst>
              </p14:cNvPr>
              <p14:cNvContentPartPr/>
              <p14:nvPr/>
            </p14:nvContentPartPr>
            <p14:xfrm>
              <a:off x="4022237" y="3744420"/>
              <a:ext cx="151020" cy="145260"/>
            </p14:xfrm>
          </p:contentPart>
        </mc:Choice>
        <mc:Fallback xmlns="">
          <p:pic>
            <p:nvPicPr>
              <p:cNvPr id="161" name="Ink 160">
                <a:extLst>
                  <a:ext uri="{FF2B5EF4-FFF2-40B4-BE49-F238E27FC236}">
                    <a16:creationId xmlns:a16="http://schemas.microsoft.com/office/drawing/2014/main" id="{0F48BA87-E348-4647-B0C0-B608E523EC8B}"/>
                  </a:ext>
                </a:extLst>
              </p:cNvPr>
              <p:cNvPicPr/>
              <p:nvPr/>
            </p:nvPicPr>
            <p:blipFill>
              <a:blip r:embed="rId43"/>
              <a:stretch>
                <a:fillRect/>
              </a:stretch>
            </p:blipFill>
            <p:spPr>
              <a:xfrm>
                <a:off x="3968301" y="3636554"/>
                <a:ext cx="258532" cy="360633"/>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62" name="Ink 161">
                <a:extLst>
                  <a:ext uri="{FF2B5EF4-FFF2-40B4-BE49-F238E27FC236}">
                    <a16:creationId xmlns:a16="http://schemas.microsoft.com/office/drawing/2014/main" id="{C2E09139-48EB-40BD-9950-85C62772129B}"/>
                  </a:ext>
                </a:extLst>
              </p14:cNvPr>
              <p14:cNvContentPartPr/>
              <p14:nvPr/>
            </p14:nvContentPartPr>
            <p14:xfrm>
              <a:off x="5689757" y="2860980"/>
              <a:ext cx="4138020" cy="670680"/>
            </p14:xfrm>
          </p:contentPart>
        </mc:Choice>
        <mc:Fallback xmlns="">
          <p:pic>
            <p:nvPicPr>
              <p:cNvPr id="162" name="Ink 161">
                <a:extLst>
                  <a:ext uri="{FF2B5EF4-FFF2-40B4-BE49-F238E27FC236}">
                    <a16:creationId xmlns:a16="http://schemas.microsoft.com/office/drawing/2014/main" id="{C2E09139-48EB-40BD-9950-85C62772129B}"/>
                  </a:ext>
                </a:extLst>
              </p:cNvPr>
              <p:cNvPicPr/>
              <p:nvPr/>
            </p:nvPicPr>
            <p:blipFill>
              <a:blip r:embed="rId45"/>
              <a:stretch>
                <a:fillRect/>
              </a:stretch>
            </p:blipFill>
            <p:spPr>
              <a:xfrm>
                <a:off x="5635759" y="2753038"/>
                <a:ext cx="4245655" cy="88620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63" name="Ink 162">
                <a:extLst>
                  <a:ext uri="{FF2B5EF4-FFF2-40B4-BE49-F238E27FC236}">
                    <a16:creationId xmlns:a16="http://schemas.microsoft.com/office/drawing/2014/main" id="{D2D758FA-7B92-4EA9-939F-E9DF6DD7A458}"/>
                  </a:ext>
                </a:extLst>
              </p14:cNvPr>
              <p14:cNvContentPartPr/>
              <p14:nvPr/>
            </p14:nvContentPartPr>
            <p14:xfrm>
              <a:off x="9417017" y="3611580"/>
              <a:ext cx="1003320" cy="938160"/>
            </p14:xfrm>
          </p:contentPart>
        </mc:Choice>
        <mc:Fallback xmlns="">
          <p:pic>
            <p:nvPicPr>
              <p:cNvPr id="163" name="Ink 162">
                <a:extLst>
                  <a:ext uri="{FF2B5EF4-FFF2-40B4-BE49-F238E27FC236}">
                    <a16:creationId xmlns:a16="http://schemas.microsoft.com/office/drawing/2014/main" id="{D2D758FA-7B92-4EA9-939F-E9DF6DD7A458}"/>
                  </a:ext>
                </a:extLst>
              </p:cNvPr>
              <p:cNvPicPr/>
              <p:nvPr/>
            </p:nvPicPr>
            <p:blipFill>
              <a:blip r:embed="rId47"/>
              <a:stretch>
                <a:fillRect/>
              </a:stretch>
            </p:blipFill>
            <p:spPr>
              <a:xfrm>
                <a:off x="9363036" y="3503621"/>
                <a:ext cx="1110921" cy="1153717"/>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64" name="Ink 163">
                <a:extLst>
                  <a:ext uri="{FF2B5EF4-FFF2-40B4-BE49-F238E27FC236}">
                    <a16:creationId xmlns:a16="http://schemas.microsoft.com/office/drawing/2014/main" id="{69FEEC95-9CB0-400F-9EAE-7A72F21707BD}"/>
                  </a:ext>
                </a:extLst>
              </p14:cNvPr>
              <p14:cNvContentPartPr/>
              <p14:nvPr/>
            </p14:nvContentPartPr>
            <p14:xfrm>
              <a:off x="1816815" y="336195"/>
              <a:ext cx="1880280" cy="556560"/>
            </p14:xfrm>
          </p:contentPart>
        </mc:Choice>
        <mc:Fallback xmlns="">
          <p:pic>
            <p:nvPicPr>
              <p:cNvPr id="164" name="Ink 163">
                <a:extLst>
                  <a:ext uri="{FF2B5EF4-FFF2-40B4-BE49-F238E27FC236}">
                    <a16:creationId xmlns:a16="http://schemas.microsoft.com/office/drawing/2014/main" id="{69FEEC95-9CB0-400F-9EAE-7A72F21707BD}"/>
                  </a:ext>
                </a:extLst>
              </p:cNvPr>
              <p:cNvPicPr/>
              <p:nvPr/>
            </p:nvPicPr>
            <p:blipFill>
              <a:blip r:embed="rId49"/>
              <a:stretch>
                <a:fillRect/>
              </a:stretch>
            </p:blipFill>
            <p:spPr>
              <a:xfrm>
                <a:off x="1762815" y="228265"/>
                <a:ext cx="1987920" cy="772061"/>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66" name="Ink 165">
                <a:extLst>
                  <a:ext uri="{FF2B5EF4-FFF2-40B4-BE49-F238E27FC236}">
                    <a16:creationId xmlns:a16="http://schemas.microsoft.com/office/drawing/2014/main" id="{A92FA252-099D-4BD6-BFFD-17137D07C649}"/>
                  </a:ext>
                </a:extLst>
              </p14:cNvPr>
              <p14:cNvContentPartPr/>
              <p14:nvPr/>
            </p14:nvContentPartPr>
            <p14:xfrm>
              <a:off x="3573278" y="318953"/>
              <a:ext cx="1779120" cy="531180"/>
            </p14:xfrm>
          </p:contentPart>
        </mc:Choice>
        <mc:Fallback xmlns="">
          <p:pic>
            <p:nvPicPr>
              <p:cNvPr id="166" name="Ink 165">
                <a:extLst>
                  <a:ext uri="{FF2B5EF4-FFF2-40B4-BE49-F238E27FC236}">
                    <a16:creationId xmlns:a16="http://schemas.microsoft.com/office/drawing/2014/main" id="{A92FA252-099D-4BD6-BFFD-17137D07C649}"/>
                  </a:ext>
                </a:extLst>
              </p:cNvPr>
              <p:cNvPicPr/>
              <p:nvPr/>
            </p:nvPicPr>
            <p:blipFill>
              <a:blip r:embed="rId51"/>
              <a:stretch>
                <a:fillRect/>
              </a:stretch>
            </p:blipFill>
            <p:spPr>
              <a:xfrm>
                <a:off x="3519289" y="210990"/>
                <a:ext cx="1886738" cy="746747"/>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67" name="Ink 166">
                <a:extLst>
                  <a:ext uri="{FF2B5EF4-FFF2-40B4-BE49-F238E27FC236}">
                    <a16:creationId xmlns:a16="http://schemas.microsoft.com/office/drawing/2014/main" id="{2C69A769-3476-4C81-8F60-B83152A63E10}"/>
                  </a:ext>
                </a:extLst>
              </p14:cNvPr>
              <p14:cNvContentPartPr/>
              <p14:nvPr/>
            </p14:nvContentPartPr>
            <p14:xfrm>
              <a:off x="5138796" y="293525"/>
              <a:ext cx="1395900" cy="618840"/>
            </p14:xfrm>
          </p:contentPart>
        </mc:Choice>
        <mc:Fallback xmlns="">
          <p:pic>
            <p:nvPicPr>
              <p:cNvPr id="167" name="Ink 166">
                <a:extLst>
                  <a:ext uri="{FF2B5EF4-FFF2-40B4-BE49-F238E27FC236}">
                    <a16:creationId xmlns:a16="http://schemas.microsoft.com/office/drawing/2014/main" id="{2C69A769-3476-4C81-8F60-B83152A63E10}"/>
                  </a:ext>
                </a:extLst>
              </p:cNvPr>
              <p:cNvPicPr/>
              <p:nvPr/>
            </p:nvPicPr>
            <p:blipFill>
              <a:blip r:embed="rId53"/>
              <a:stretch>
                <a:fillRect/>
              </a:stretch>
            </p:blipFill>
            <p:spPr>
              <a:xfrm>
                <a:off x="5084803" y="185525"/>
                <a:ext cx="1503526" cy="8344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68" name="Ink 167">
                <a:extLst>
                  <a:ext uri="{FF2B5EF4-FFF2-40B4-BE49-F238E27FC236}">
                    <a16:creationId xmlns:a16="http://schemas.microsoft.com/office/drawing/2014/main" id="{C6FC6A7D-F7F4-4960-BC86-9C9DB860B9F8}"/>
                  </a:ext>
                </a:extLst>
              </p14:cNvPr>
              <p14:cNvContentPartPr/>
              <p14:nvPr/>
            </p14:nvContentPartPr>
            <p14:xfrm>
              <a:off x="5387613" y="296270"/>
              <a:ext cx="1129823" cy="542520"/>
            </p14:xfrm>
          </p:contentPart>
        </mc:Choice>
        <mc:Fallback xmlns="">
          <p:pic>
            <p:nvPicPr>
              <p:cNvPr id="168" name="Ink 167">
                <a:extLst>
                  <a:ext uri="{FF2B5EF4-FFF2-40B4-BE49-F238E27FC236}">
                    <a16:creationId xmlns:a16="http://schemas.microsoft.com/office/drawing/2014/main" id="{C6FC6A7D-F7F4-4960-BC86-9C9DB860B9F8}"/>
                  </a:ext>
                </a:extLst>
              </p:cNvPr>
              <p:cNvPicPr/>
              <p:nvPr/>
            </p:nvPicPr>
            <p:blipFill>
              <a:blip r:embed="rId55"/>
              <a:stretch>
                <a:fillRect/>
              </a:stretch>
            </p:blipFill>
            <p:spPr>
              <a:xfrm>
                <a:off x="5333623" y="188342"/>
                <a:ext cx="1237442" cy="758017"/>
              </a:xfrm>
              <a:prstGeom prst="rect">
                <a:avLst/>
              </a:prstGeom>
            </p:spPr>
          </p:pic>
        </mc:Fallback>
      </mc:AlternateContent>
      <p:sp>
        <p:nvSpPr>
          <p:cNvPr id="170" name="TextBox 169">
            <a:extLst>
              <a:ext uri="{FF2B5EF4-FFF2-40B4-BE49-F238E27FC236}">
                <a16:creationId xmlns:a16="http://schemas.microsoft.com/office/drawing/2014/main" id="{27F54E2F-35F7-4555-80AE-D2C1B074EE87}"/>
              </a:ext>
            </a:extLst>
          </p:cNvPr>
          <p:cNvSpPr txBox="1"/>
          <p:nvPr/>
        </p:nvSpPr>
        <p:spPr>
          <a:xfrm>
            <a:off x="2333873" y="481843"/>
            <a:ext cx="1484264" cy="307777"/>
          </a:xfrm>
          <a:prstGeom prst="rect">
            <a:avLst/>
          </a:prstGeom>
          <a:noFill/>
        </p:spPr>
        <p:txBody>
          <a:bodyPr wrap="square" rtlCol="0">
            <a:spAutoFit/>
          </a:bodyPr>
          <a:lstStyle/>
          <a:p>
            <a:pPr defTabSz="228600"/>
            <a:r>
              <a:rPr lang="en-GB" sz="1400" dirty="0">
                <a:solidFill>
                  <a:prstClr val="black"/>
                </a:solidFill>
                <a:latin typeface="Calibri" panose="020F0502020204030204"/>
              </a:rPr>
              <a:t>Green Tech</a:t>
            </a:r>
          </a:p>
        </p:txBody>
      </p:sp>
      <p:sp>
        <p:nvSpPr>
          <p:cNvPr id="171" name="TextBox 170">
            <a:extLst>
              <a:ext uri="{FF2B5EF4-FFF2-40B4-BE49-F238E27FC236}">
                <a16:creationId xmlns:a16="http://schemas.microsoft.com/office/drawing/2014/main" id="{AC860E72-3E82-4915-AE00-FA40BE812E18}"/>
              </a:ext>
            </a:extLst>
          </p:cNvPr>
          <p:cNvSpPr txBox="1"/>
          <p:nvPr/>
        </p:nvSpPr>
        <p:spPr>
          <a:xfrm>
            <a:off x="3817064" y="462171"/>
            <a:ext cx="1375730" cy="523220"/>
          </a:xfrm>
          <a:prstGeom prst="rect">
            <a:avLst/>
          </a:prstGeom>
          <a:noFill/>
        </p:spPr>
        <p:txBody>
          <a:bodyPr wrap="square" rtlCol="0">
            <a:spAutoFit/>
          </a:bodyPr>
          <a:lstStyle/>
          <a:p>
            <a:pPr defTabSz="228600"/>
            <a:r>
              <a:rPr lang="en-GB" sz="1400" dirty="0">
                <a:solidFill>
                  <a:prstClr val="black"/>
                </a:solidFill>
                <a:latin typeface="Calibri" panose="020F0502020204030204"/>
              </a:rPr>
              <a:t>Creative &amp; Urban</a:t>
            </a:r>
          </a:p>
        </p:txBody>
      </p:sp>
      <p:sp>
        <p:nvSpPr>
          <p:cNvPr id="172" name="TextBox 171">
            <a:extLst>
              <a:ext uri="{FF2B5EF4-FFF2-40B4-BE49-F238E27FC236}">
                <a16:creationId xmlns:a16="http://schemas.microsoft.com/office/drawing/2014/main" id="{BF934B0B-69F2-40D0-B379-5CDE6108CFA7}"/>
              </a:ext>
            </a:extLst>
          </p:cNvPr>
          <p:cNvSpPr txBox="1"/>
          <p:nvPr/>
        </p:nvSpPr>
        <p:spPr>
          <a:xfrm>
            <a:off x="5358560" y="317426"/>
            <a:ext cx="1121607" cy="523220"/>
          </a:xfrm>
          <a:prstGeom prst="rect">
            <a:avLst/>
          </a:prstGeom>
          <a:noFill/>
        </p:spPr>
        <p:txBody>
          <a:bodyPr wrap="square" rtlCol="0">
            <a:spAutoFit/>
          </a:bodyPr>
          <a:lstStyle/>
          <a:p>
            <a:pPr algn="ctr" defTabSz="228600"/>
            <a:r>
              <a:rPr lang="en-GB" sz="1400" dirty="0">
                <a:solidFill>
                  <a:prstClr val="black"/>
                </a:solidFill>
                <a:latin typeface="Calibri" panose="020F0502020204030204"/>
              </a:rPr>
              <a:t>Social Innovation</a:t>
            </a:r>
          </a:p>
        </p:txBody>
      </p:sp>
      <mc:AlternateContent xmlns:mc="http://schemas.openxmlformats.org/markup-compatibility/2006" xmlns:p14="http://schemas.microsoft.com/office/powerpoint/2010/main">
        <mc:Choice Requires="p14">
          <p:contentPart p14:bwMode="auto" r:id="rId56">
            <p14:nvContentPartPr>
              <p14:cNvPr id="173" name="Ink 172">
                <a:extLst>
                  <a:ext uri="{FF2B5EF4-FFF2-40B4-BE49-F238E27FC236}">
                    <a16:creationId xmlns:a16="http://schemas.microsoft.com/office/drawing/2014/main" id="{E67D8763-EBFC-4C54-A0E7-98291EC8F6D7}"/>
                  </a:ext>
                </a:extLst>
              </p14:cNvPr>
              <p14:cNvContentPartPr/>
              <p14:nvPr/>
            </p14:nvContentPartPr>
            <p14:xfrm>
              <a:off x="5995366" y="4282760"/>
              <a:ext cx="777960" cy="610380"/>
            </p14:xfrm>
          </p:contentPart>
        </mc:Choice>
        <mc:Fallback xmlns="">
          <p:pic>
            <p:nvPicPr>
              <p:cNvPr id="173" name="Ink 172">
                <a:extLst>
                  <a:ext uri="{FF2B5EF4-FFF2-40B4-BE49-F238E27FC236}">
                    <a16:creationId xmlns:a16="http://schemas.microsoft.com/office/drawing/2014/main" id="{E67D8763-EBFC-4C54-A0E7-98291EC8F6D7}"/>
                  </a:ext>
                </a:extLst>
              </p:cNvPr>
              <p:cNvPicPr/>
              <p:nvPr/>
            </p:nvPicPr>
            <p:blipFill>
              <a:blip r:embed="rId57"/>
              <a:stretch>
                <a:fillRect/>
              </a:stretch>
            </p:blipFill>
            <p:spPr>
              <a:xfrm>
                <a:off x="5941391" y="4174792"/>
                <a:ext cx="885550" cy="825956"/>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74" name="Ink 173">
                <a:extLst>
                  <a:ext uri="{FF2B5EF4-FFF2-40B4-BE49-F238E27FC236}">
                    <a16:creationId xmlns:a16="http://schemas.microsoft.com/office/drawing/2014/main" id="{9800EA63-AA3F-4139-A333-FCDDD40A290F}"/>
                  </a:ext>
                </a:extLst>
              </p14:cNvPr>
              <p14:cNvContentPartPr/>
              <p14:nvPr/>
            </p14:nvContentPartPr>
            <p14:xfrm>
              <a:off x="6634006" y="4465820"/>
              <a:ext cx="183600" cy="354600"/>
            </p14:xfrm>
          </p:contentPart>
        </mc:Choice>
        <mc:Fallback xmlns="">
          <p:pic>
            <p:nvPicPr>
              <p:cNvPr id="174" name="Ink 173">
                <a:extLst>
                  <a:ext uri="{FF2B5EF4-FFF2-40B4-BE49-F238E27FC236}">
                    <a16:creationId xmlns:a16="http://schemas.microsoft.com/office/drawing/2014/main" id="{9800EA63-AA3F-4139-A333-FCDDD40A290F}"/>
                  </a:ext>
                </a:extLst>
              </p:cNvPr>
              <p:cNvPicPr/>
              <p:nvPr/>
            </p:nvPicPr>
            <p:blipFill>
              <a:blip r:embed="rId59"/>
              <a:stretch>
                <a:fillRect/>
              </a:stretch>
            </p:blipFill>
            <p:spPr>
              <a:xfrm>
                <a:off x="6580112" y="4357930"/>
                <a:ext cx="291029" cy="57002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75" name="Ink 174">
                <a:extLst>
                  <a:ext uri="{FF2B5EF4-FFF2-40B4-BE49-F238E27FC236}">
                    <a16:creationId xmlns:a16="http://schemas.microsoft.com/office/drawing/2014/main" id="{538BB00E-BC03-4618-A6BA-D0957A69BD52}"/>
                  </a:ext>
                </a:extLst>
              </p14:cNvPr>
              <p14:cNvContentPartPr/>
              <p14:nvPr/>
            </p14:nvContentPartPr>
            <p14:xfrm>
              <a:off x="6570826" y="4490840"/>
              <a:ext cx="216360" cy="104940"/>
            </p14:xfrm>
          </p:contentPart>
        </mc:Choice>
        <mc:Fallback xmlns="">
          <p:pic>
            <p:nvPicPr>
              <p:cNvPr id="175" name="Ink 174">
                <a:extLst>
                  <a:ext uri="{FF2B5EF4-FFF2-40B4-BE49-F238E27FC236}">
                    <a16:creationId xmlns:a16="http://schemas.microsoft.com/office/drawing/2014/main" id="{538BB00E-BC03-4618-A6BA-D0957A69BD52}"/>
                  </a:ext>
                </a:extLst>
              </p:cNvPr>
              <p:cNvPicPr/>
              <p:nvPr/>
            </p:nvPicPr>
            <p:blipFill>
              <a:blip r:embed="rId61"/>
              <a:stretch>
                <a:fillRect/>
              </a:stretch>
            </p:blipFill>
            <p:spPr>
              <a:xfrm>
                <a:off x="6516916" y="4383025"/>
                <a:ext cx="323821" cy="320211"/>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 name="Ink 1">
                <a:extLst>
                  <a:ext uri="{FF2B5EF4-FFF2-40B4-BE49-F238E27FC236}">
                    <a16:creationId xmlns:a16="http://schemas.microsoft.com/office/drawing/2014/main" id="{7C218161-8338-4513-830A-CE97ACC23FF6}"/>
                  </a:ext>
                </a:extLst>
              </p14:cNvPr>
              <p14:cNvContentPartPr/>
              <p14:nvPr/>
            </p14:nvContentPartPr>
            <p14:xfrm>
              <a:off x="3204397" y="3020805"/>
              <a:ext cx="2058660" cy="366840"/>
            </p14:xfrm>
          </p:contentPart>
        </mc:Choice>
        <mc:Fallback xmlns="">
          <p:pic>
            <p:nvPicPr>
              <p:cNvPr id="2" name="Ink 1">
                <a:extLst>
                  <a:ext uri="{FF2B5EF4-FFF2-40B4-BE49-F238E27FC236}">
                    <a16:creationId xmlns:a16="http://schemas.microsoft.com/office/drawing/2014/main" id="{7C218161-8338-4513-830A-CE97ACC23FF6}"/>
                  </a:ext>
                </a:extLst>
              </p:cNvPr>
              <p:cNvPicPr/>
              <p:nvPr/>
            </p:nvPicPr>
            <p:blipFill>
              <a:blip r:embed="rId63"/>
              <a:stretch>
                <a:fillRect/>
              </a:stretch>
            </p:blipFill>
            <p:spPr>
              <a:xfrm>
                <a:off x="3150402" y="2912911"/>
                <a:ext cx="2166291" cy="582269"/>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 name="Ink 2">
                <a:extLst>
                  <a:ext uri="{FF2B5EF4-FFF2-40B4-BE49-F238E27FC236}">
                    <a16:creationId xmlns:a16="http://schemas.microsoft.com/office/drawing/2014/main" id="{08ECFC16-8C66-4281-88C8-61B5254AD848}"/>
                  </a:ext>
                </a:extLst>
              </p14:cNvPr>
              <p14:cNvContentPartPr/>
              <p14:nvPr/>
            </p14:nvContentPartPr>
            <p14:xfrm>
              <a:off x="3000097" y="3044565"/>
              <a:ext cx="2264580" cy="408240"/>
            </p14:xfrm>
          </p:contentPart>
        </mc:Choice>
        <mc:Fallback xmlns="">
          <p:pic>
            <p:nvPicPr>
              <p:cNvPr id="3" name="Ink 2">
                <a:extLst>
                  <a:ext uri="{FF2B5EF4-FFF2-40B4-BE49-F238E27FC236}">
                    <a16:creationId xmlns:a16="http://schemas.microsoft.com/office/drawing/2014/main" id="{08ECFC16-8C66-4281-88C8-61B5254AD848}"/>
                  </a:ext>
                </a:extLst>
              </p:cNvPr>
              <p:cNvPicPr/>
              <p:nvPr/>
            </p:nvPicPr>
            <p:blipFill>
              <a:blip r:embed="rId65"/>
              <a:stretch>
                <a:fillRect/>
              </a:stretch>
            </p:blipFill>
            <p:spPr>
              <a:xfrm>
                <a:off x="2946101" y="2936660"/>
                <a:ext cx="2372211" cy="62369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 name="Ink 6">
                <a:extLst>
                  <a:ext uri="{FF2B5EF4-FFF2-40B4-BE49-F238E27FC236}">
                    <a16:creationId xmlns:a16="http://schemas.microsoft.com/office/drawing/2014/main" id="{A3E1C14B-BA05-4CE8-BD07-2C0EFA61464C}"/>
                  </a:ext>
                </a:extLst>
              </p14:cNvPr>
              <p14:cNvContentPartPr/>
              <p14:nvPr/>
            </p14:nvContentPartPr>
            <p14:xfrm>
              <a:off x="3378097" y="3260565"/>
              <a:ext cx="18180" cy="20700"/>
            </p14:xfrm>
          </p:contentPart>
        </mc:Choice>
        <mc:Fallback xmlns="">
          <p:pic>
            <p:nvPicPr>
              <p:cNvPr id="7" name="Ink 6">
                <a:extLst>
                  <a:ext uri="{FF2B5EF4-FFF2-40B4-BE49-F238E27FC236}">
                    <a16:creationId xmlns:a16="http://schemas.microsoft.com/office/drawing/2014/main" id="{A3E1C14B-BA05-4CE8-BD07-2C0EFA61464C}"/>
                  </a:ext>
                </a:extLst>
              </p:cNvPr>
              <p:cNvPicPr/>
              <p:nvPr/>
            </p:nvPicPr>
            <p:blipFill>
              <a:blip r:embed="rId67"/>
              <a:stretch>
                <a:fillRect/>
              </a:stretch>
            </p:blipFill>
            <p:spPr>
              <a:xfrm>
                <a:off x="3324626" y="3153496"/>
                <a:ext cx="124765" cy="234481"/>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 name="Ink 7">
                <a:extLst>
                  <a:ext uri="{FF2B5EF4-FFF2-40B4-BE49-F238E27FC236}">
                    <a16:creationId xmlns:a16="http://schemas.microsoft.com/office/drawing/2014/main" id="{17976851-6A40-43A4-B542-EB1B3D30F578}"/>
                  </a:ext>
                </a:extLst>
              </p14:cNvPr>
              <p14:cNvContentPartPr/>
              <p14:nvPr/>
            </p14:nvContentPartPr>
            <p14:xfrm>
              <a:off x="2963917" y="2999385"/>
              <a:ext cx="2348280" cy="460080"/>
            </p14:xfrm>
          </p:contentPart>
        </mc:Choice>
        <mc:Fallback xmlns="">
          <p:pic>
            <p:nvPicPr>
              <p:cNvPr id="8" name="Ink 7">
                <a:extLst>
                  <a:ext uri="{FF2B5EF4-FFF2-40B4-BE49-F238E27FC236}">
                    <a16:creationId xmlns:a16="http://schemas.microsoft.com/office/drawing/2014/main" id="{17976851-6A40-43A4-B542-EB1B3D30F578}"/>
                  </a:ext>
                </a:extLst>
              </p:cNvPr>
              <p:cNvPicPr/>
              <p:nvPr/>
            </p:nvPicPr>
            <p:blipFill>
              <a:blip r:embed="rId69"/>
              <a:stretch>
                <a:fillRect/>
              </a:stretch>
            </p:blipFill>
            <p:spPr>
              <a:xfrm>
                <a:off x="2909917" y="2891469"/>
                <a:ext cx="2455920" cy="675551"/>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3" name="Ink 12">
                <a:extLst>
                  <a:ext uri="{FF2B5EF4-FFF2-40B4-BE49-F238E27FC236}">
                    <a16:creationId xmlns:a16="http://schemas.microsoft.com/office/drawing/2014/main" id="{658581EB-99F8-426C-A057-EF7520539CDF}"/>
                  </a:ext>
                </a:extLst>
              </p14:cNvPr>
              <p14:cNvContentPartPr/>
              <p14:nvPr/>
            </p14:nvContentPartPr>
            <p14:xfrm>
              <a:off x="7095457" y="2937645"/>
              <a:ext cx="333000" cy="308700"/>
            </p14:xfrm>
          </p:contentPart>
        </mc:Choice>
        <mc:Fallback xmlns="">
          <p:pic>
            <p:nvPicPr>
              <p:cNvPr id="13" name="Ink 12">
                <a:extLst>
                  <a:ext uri="{FF2B5EF4-FFF2-40B4-BE49-F238E27FC236}">
                    <a16:creationId xmlns:a16="http://schemas.microsoft.com/office/drawing/2014/main" id="{658581EB-99F8-426C-A057-EF7520539CDF}"/>
                  </a:ext>
                </a:extLst>
              </p:cNvPr>
              <p:cNvPicPr/>
              <p:nvPr/>
            </p:nvPicPr>
            <p:blipFill>
              <a:blip r:embed="rId71"/>
              <a:stretch>
                <a:fillRect/>
              </a:stretch>
            </p:blipFill>
            <p:spPr>
              <a:xfrm>
                <a:off x="7041515" y="2829834"/>
                <a:ext cx="440524" cy="523963"/>
              </a:xfrm>
              <a:prstGeom prst="rect">
                <a:avLst/>
              </a:prstGeom>
            </p:spPr>
          </p:pic>
        </mc:Fallback>
      </mc:AlternateContent>
      <p:sp>
        <p:nvSpPr>
          <p:cNvPr id="53" name="TextBox 52">
            <a:extLst>
              <a:ext uri="{FF2B5EF4-FFF2-40B4-BE49-F238E27FC236}">
                <a16:creationId xmlns:a16="http://schemas.microsoft.com/office/drawing/2014/main" id="{D164DE86-8F09-4362-B19F-567CC7538206}"/>
              </a:ext>
            </a:extLst>
          </p:cNvPr>
          <p:cNvSpPr txBox="1"/>
          <p:nvPr/>
        </p:nvSpPr>
        <p:spPr>
          <a:xfrm>
            <a:off x="7562313" y="425508"/>
            <a:ext cx="1484264" cy="307777"/>
          </a:xfrm>
          <a:prstGeom prst="rect">
            <a:avLst/>
          </a:prstGeom>
          <a:noFill/>
        </p:spPr>
        <p:txBody>
          <a:bodyPr wrap="square" rtlCol="0">
            <a:spAutoFit/>
          </a:bodyPr>
          <a:lstStyle/>
          <a:p>
            <a:pPr defTabSz="228600"/>
            <a:r>
              <a:rPr lang="en-GB" sz="1400" dirty="0">
                <a:solidFill>
                  <a:prstClr val="white"/>
                </a:solidFill>
                <a:latin typeface="Calibri" panose="020F0502020204030204"/>
              </a:rPr>
              <a:t>Business Tourism</a:t>
            </a:r>
          </a:p>
        </p:txBody>
      </p:sp>
      <mc:AlternateContent xmlns:mc="http://schemas.openxmlformats.org/markup-compatibility/2006" xmlns:p14="http://schemas.microsoft.com/office/powerpoint/2010/main">
        <mc:Choice Requires="p14">
          <p:contentPart p14:bwMode="auto" r:id="rId72">
            <p14:nvContentPartPr>
              <p14:cNvPr id="20" name="Ink 19">
                <a:extLst>
                  <a:ext uri="{FF2B5EF4-FFF2-40B4-BE49-F238E27FC236}">
                    <a16:creationId xmlns:a16="http://schemas.microsoft.com/office/drawing/2014/main" id="{3156E417-EB15-4212-92F9-355DC0CD5640}"/>
                  </a:ext>
                </a:extLst>
              </p14:cNvPr>
              <p14:cNvContentPartPr/>
              <p14:nvPr/>
            </p14:nvContentPartPr>
            <p14:xfrm>
              <a:off x="6810697" y="2895345"/>
              <a:ext cx="177120" cy="260280"/>
            </p14:xfrm>
          </p:contentPart>
        </mc:Choice>
        <mc:Fallback xmlns="">
          <p:pic>
            <p:nvPicPr>
              <p:cNvPr id="20" name="Ink 19">
                <a:extLst>
                  <a:ext uri="{FF2B5EF4-FFF2-40B4-BE49-F238E27FC236}">
                    <a16:creationId xmlns:a16="http://schemas.microsoft.com/office/drawing/2014/main" id="{3156E417-EB15-4212-92F9-355DC0CD5640}"/>
                  </a:ext>
                </a:extLst>
              </p:cNvPr>
              <p:cNvPicPr/>
              <p:nvPr/>
            </p:nvPicPr>
            <p:blipFill>
              <a:blip r:embed="rId73"/>
              <a:stretch>
                <a:fillRect/>
              </a:stretch>
            </p:blipFill>
            <p:spPr>
              <a:xfrm>
                <a:off x="6756807" y="2787494"/>
                <a:ext cx="284542" cy="475622"/>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1" name="Ink 20">
                <a:extLst>
                  <a:ext uri="{FF2B5EF4-FFF2-40B4-BE49-F238E27FC236}">
                    <a16:creationId xmlns:a16="http://schemas.microsoft.com/office/drawing/2014/main" id="{81C818AE-83F6-4189-B200-B8CE4D6AA878}"/>
                  </a:ext>
                </a:extLst>
              </p14:cNvPr>
              <p14:cNvContentPartPr/>
              <p14:nvPr/>
            </p14:nvContentPartPr>
            <p14:xfrm>
              <a:off x="7020757" y="2963925"/>
              <a:ext cx="190440" cy="334260"/>
            </p14:xfrm>
          </p:contentPart>
        </mc:Choice>
        <mc:Fallback xmlns="">
          <p:pic>
            <p:nvPicPr>
              <p:cNvPr id="21" name="Ink 20">
                <a:extLst>
                  <a:ext uri="{FF2B5EF4-FFF2-40B4-BE49-F238E27FC236}">
                    <a16:creationId xmlns:a16="http://schemas.microsoft.com/office/drawing/2014/main" id="{81C818AE-83F6-4189-B200-B8CE4D6AA878}"/>
                  </a:ext>
                </a:extLst>
              </p:cNvPr>
              <p:cNvPicPr/>
              <p:nvPr/>
            </p:nvPicPr>
            <p:blipFill>
              <a:blip r:embed="rId75"/>
              <a:stretch>
                <a:fillRect/>
              </a:stretch>
            </p:blipFill>
            <p:spPr>
              <a:xfrm>
                <a:off x="6966859" y="2855983"/>
                <a:ext cx="297877" cy="549784"/>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2" name="Ink 21">
                <a:extLst>
                  <a:ext uri="{FF2B5EF4-FFF2-40B4-BE49-F238E27FC236}">
                    <a16:creationId xmlns:a16="http://schemas.microsoft.com/office/drawing/2014/main" id="{5B051487-1F99-4DA3-AED3-D416FBFE74D9}"/>
                  </a:ext>
                </a:extLst>
              </p14:cNvPr>
              <p14:cNvContentPartPr/>
              <p14:nvPr/>
            </p14:nvContentPartPr>
            <p14:xfrm>
              <a:off x="7274197" y="2894085"/>
              <a:ext cx="243360" cy="410040"/>
            </p14:xfrm>
          </p:contentPart>
        </mc:Choice>
        <mc:Fallback xmlns="">
          <p:pic>
            <p:nvPicPr>
              <p:cNvPr id="22" name="Ink 21">
                <a:extLst>
                  <a:ext uri="{FF2B5EF4-FFF2-40B4-BE49-F238E27FC236}">
                    <a16:creationId xmlns:a16="http://schemas.microsoft.com/office/drawing/2014/main" id="{5B051487-1F99-4DA3-AED3-D416FBFE74D9}"/>
                  </a:ext>
                </a:extLst>
              </p:cNvPr>
              <p:cNvPicPr/>
              <p:nvPr/>
            </p:nvPicPr>
            <p:blipFill>
              <a:blip r:embed="rId77"/>
              <a:stretch>
                <a:fillRect/>
              </a:stretch>
            </p:blipFill>
            <p:spPr>
              <a:xfrm>
                <a:off x="7220277" y="2786180"/>
                <a:ext cx="350841" cy="625491"/>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3" name="Ink 22">
                <a:extLst>
                  <a:ext uri="{FF2B5EF4-FFF2-40B4-BE49-F238E27FC236}">
                    <a16:creationId xmlns:a16="http://schemas.microsoft.com/office/drawing/2014/main" id="{FBD5BC0D-9336-4D2C-BEA6-99FB94DDEE6C}"/>
                  </a:ext>
                </a:extLst>
              </p14:cNvPr>
              <p14:cNvContentPartPr/>
              <p14:nvPr/>
            </p14:nvContentPartPr>
            <p14:xfrm>
              <a:off x="7557697" y="2956725"/>
              <a:ext cx="200700" cy="321660"/>
            </p14:xfrm>
          </p:contentPart>
        </mc:Choice>
        <mc:Fallback xmlns="">
          <p:pic>
            <p:nvPicPr>
              <p:cNvPr id="23" name="Ink 22">
                <a:extLst>
                  <a:ext uri="{FF2B5EF4-FFF2-40B4-BE49-F238E27FC236}">
                    <a16:creationId xmlns:a16="http://schemas.microsoft.com/office/drawing/2014/main" id="{FBD5BC0D-9336-4D2C-BEA6-99FB94DDEE6C}"/>
                  </a:ext>
                </a:extLst>
              </p:cNvPr>
              <p:cNvPicPr/>
              <p:nvPr/>
            </p:nvPicPr>
            <p:blipFill>
              <a:blip r:embed="rId79"/>
              <a:stretch>
                <a:fillRect/>
              </a:stretch>
            </p:blipFill>
            <p:spPr>
              <a:xfrm>
                <a:off x="7503745" y="2848785"/>
                <a:ext cx="308244" cy="537179"/>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4" name="Ink 23">
                <a:extLst>
                  <a:ext uri="{FF2B5EF4-FFF2-40B4-BE49-F238E27FC236}">
                    <a16:creationId xmlns:a16="http://schemas.microsoft.com/office/drawing/2014/main" id="{724F25C6-668F-4F45-8B2D-D3FD0BEAD305}"/>
                  </a:ext>
                </a:extLst>
              </p14:cNvPr>
              <p14:cNvContentPartPr/>
              <p14:nvPr/>
            </p14:nvContentPartPr>
            <p14:xfrm>
              <a:off x="7836877" y="2952405"/>
              <a:ext cx="174780" cy="349200"/>
            </p14:xfrm>
          </p:contentPart>
        </mc:Choice>
        <mc:Fallback xmlns="">
          <p:pic>
            <p:nvPicPr>
              <p:cNvPr id="24" name="Ink 23">
                <a:extLst>
                  <a:ext uri="{FF2B5EF4-FFF2-40B4-BE49-F238E27FC236}">
                    <a16:creationId xmlns:a16="http://schemas.microsoft.com/office/drawing/2014/main" id="{724F25C6-668F-4F45-8B2D-D3FD0BEAD305}"/>
                  </a:ext>
                </a:extLst>
              </p:cNvPr>
              <p:cNvPicPr/>
              <p:nvPr/>
            </p:nvPicPr>
            <p:blipFill>
              <a:blip r:embed="rId81"/>
              <a:stretch>
                <a:fillRect/>
              </a:stretch>
            </p:blipFill>
            <p:spPr>
              <a:xfrm>
                <a:off x="7782933" y="2844516"/>
                <a:ext cx="282309" cy="564618"/>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5" name="Ink 24">
                <a:extLst>
                  <a:ext uri="{FF2B5EF4-FFF2-40B4-BE49-F238E27FC236}">
                    <a16:creationId xmlns:a16="http://schemas.microsoft.com/office/drawing/2014/main" id="{A2F40BF5-EF66-468E-AA8B-9ED77830187A}"/>
                  </a:ext>
                </a:extLst>
              </p14:cNvPr>
              <p14:cNvContentPartPr/>
              <p14:nvPr/>
            </p14:nvContentPartPr>
            <p14:xfrm>
              <a:off x="8096977" y="2928465"/>
              <a:ext cx="214380" cy="396180"/>
            </p14:xfrm>
          </p:contentPart>
        </mc:Choice>
        <mc:Fallback xmlns="">
          <p:pic>
            <p:nvPicPr>
              <p:cNvPr id="25" name="Ink 24">
                <a:extLst>
                  <a:ext uri="{FF2B5EF4-FFF2-40B4-BE49-F238E27FC236}">
                    <a16:creationId xmlns:a16="http://schemas.microsoft.com/office/drawing/2014/main" id="{A2F40BF5-EF66-468E-AA8B-9ED77830187A}"/>
                  </a:ext>
                </a:extLst>
              </p:cNvPr>
              <p:cNvPicPr/>
              <p:nvPr/>
            </p:nvPicPr>
            <p:blipFill>
              <a:blip r:embed="rId83"/>
              <a:stretch>
                <a:fillRect/>
              </a:stretch>
            </p:blipFill>
            <p:spPr>
              <a:xfrm>
                <a:off x="8043022" y="2820514"/>
                <a:ext cx="321930" cy="6117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6" name="Ink 25">
                <a:extLst>
                  <a:ext uri="{FF2B5EF4-FFF2-40B4-BE49-F238E27FC236}">
                    <a16:creationId xmlns:a16="http://schemas.microsoft.com/office/drawing/2014/main" id="{EAFB89FE-86A0-4C67-B48F-E4F9C8CCA54A}"/>
                  </a:ext>
                </a:extLst>
              </p14:cNvPr>
              <p14:cNvContentPartPr/>
              <p14:nvPr/>
            </p14:nvContentPartPr>
            <p14:xfrm>
              <a:off x="8340697" y="2925945"/>
              <a:ext cx="293220" cy="414900"/>
            </p14:xfrm>
          </p:contentPart>
        </mc:Choice>
        <mc:Fallback xmlns="">
          <p:pic>
            <p:nvPicPr>
              <p:cNvPr id="26" name="Ink 25">
                <a:extLst>
                  <a:ext uri="{FF2B5EF4-FFF2-40B4-BE49-F238E27FC236}">
                    <a16:creationId xmlns:a16="http://schemas.microsoft.com/office/drawing/2014/main" id="{EAFB89FE-86A0-4C67-B48F-E4F9C8CCA54A}"/>
                  </a:ext>
                </a:extLst>
              </p:cNvPr>
              <p:cNvPicPr/>
              <p:nvPr/>
            </p:nvPicPr>
            <p:blipFill>
              <a:blip r:embed="rId85"/>
              <a:stretch>
                <a:fillRect/>
              </a:stretch>
            </p:blipFill>
            <p:spPr>
              <a:xfrm>
                <a:off x="8286730" y="2817992"/>
                <a:ext cx="400794" cy="630446"/>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7" name="Ink 26">
                <a:extLst>
                  <a:ext uri="{FF2B5EF4-FFF2-40B4-BE49-F238E27FC236}">
                    <a16:creationId xmlns:a16="http://schemas.microsoft.com/office/drawing/2014/main" id="{9DE3F2B1-371E-445B-84D9-64A9D0A439BF}"/>
                  </a:ext>
                </a:extLst>
              </p14:cNvPr>
              <p14:cNvContentPartPr/>
              <p14:nvPr/>
            </p14:nvContentPartPr>
            <p14:xfrm>
              <a:off x="8591797" y="3075345"/>
              <a:ext cx="155520" cy="216900"/>
            </p14:xfrm>
          </p:contentPart>
        </mc:Choice>
        <mc:Fallback xmlns="">
          <p:pic>
            <p:nvPicPr>
              <p:cNvPr id="27" name="Ink 26">
                <a:extLst>
                  <a:ext uri="{FF2B5EF4-FFF2-40B4-BE49-F238E27FC236}">
                    <a16:creationId xmlns:a16="http://schemas.microsoft.com/office/drawing/2014/main" id="{9DE3F2B1-371E-445B-84D9-64A9D0A439BF}"/>
                  </a:ext>
                </a:extLst>
              </p:cNvPr>
              <p:cNvPicPr/>
              <p:nvPr/>
            </p:nvPicPr>
            <p:blipFill>
              <a:blip r:embed="rId87"/>
              <a:stretch>
                <a:fillRect/>
              </a:stretch>
            </p:blipFill>
            <p:spPr>
              <a:xfrm>
                <a:off x="8537922" y="2967435"/>
                <a:ext cx="262911" cy="432361"/>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5" name="Ink 34">
                <a:extLst>
                  <a:ext uri="{FF2B5EF4-FFF2-40B4-BE49-F238E27FC236}">
                    <a16:creationId xmlns:a16="http://schemas.microsoft.com/office/drawing/2014/main" id="{B824A2EC-8F6D-498F-944C-8D43E5F40AF4}"/>
                  </a:ext>
                </a:extLst>
              </p14:cNvPr>
              <p14:cNvContentPartPr/>
              <p14:nvPr/>
            </p14:nvContentPartPr>
            <p14:xfrm>
              <a:off x="6549517" y="350505"/>
              <a:ext cx="76680" cy="210240"/>
            </p14:xfrm>
          </p:contentPart>
        </mc:Choice>
        <mc:Fallback xmlns="">
          <p:pic>
            <p:nvPicPr>
              <p:cNvPr id="35" name="Ink 34">
                <a:extLst>
                  <a:ext uri="{FF2B5EF4-FFF2-40B4-BE49-F238E27FC236}">
                    <a16:creationId xmlns:a16="http://schemas.microsoft.com/office/drawing/2014/main" id="{B824A2EC-8F6D-498F-944C-8D43E5F40AF4}"/>
                  </a:ext>
                </a:extLst>
              </p:cNvPr>
              <p:cNvPicPr/>
              <p:nvPr/>
            </p:nvPicPr>
            <p:blipFill>
              <a:blip r:embed="rId89"/>
              <a:stretch>
                <a:fillRect/>
              </a:stretch>
            </p:blipFill>
            <p:spPr>
              <a:xfrm>
                <a:off x="6495769" y="242690"/>
                <a:ext cx="183817" cy="425511"/>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36" name="Ink 35">
                <a:extLst>
                  <a:ext uri="{FF2B5EF4-FFF2-40B4-BE49-F238E27FC236}">
                    <a16:creationId xmlns:a16="http://schemas.microsoft.com/office/drawing/2014/main" id="{8AF73188-74C4-4E14-A254-7C05E31CC4A6}"/>
                  </a:ext>
                </a:extLst>
              </p14:cNvPr>
              <p14:cNvContentPartPr/>
              <p14:nvPr/>
            </p14:nvContentPartPr>
            <p14:xfrm>
              <a:off x="6669217" y="301545"/>
              <a:ext cx="208440" cy="392760"/>
            </p14:xfrm>
          </p:contentPart>
        </mc:Choice>
        <mc:Fallback xmlns="">
          <p:pic>
            <p:nvPicPr>
              <p:cNvPr id="36" name="Ink 35">
                <a:extLst>
                  <a:ext uri="{FF2B5EF4-FFF2-40B4-BE49-F238E27FC236}">
                    <a16:creationId xmlns:a16="http://schemas.microsoft.com/office/drawing/2014/main" id="{8AF73188-74C4-4E14-A254-7C05E31CC4A6}"/>
                  </a:ext>
                </a:extLst>
              </p:cNvPr>
              <p:cNvPicPr/>
              <p:nvPr/>
            </p:nvPicPr>
            <p:blipFill>
              <a:blip r:embed="rId91"/>
              <a:stretch>
                <a:fillRect/>
              </a:stretch>
            </p:blipFill>
            <p:spPr>
              <a:xfrm>
                <a:off x="6615310" y="193644"/>
                <a:ext cx="315894" cy="608203"/>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40" name="Ink 39">
                <a:extLst>
                  <a:ext uri="{FF2B5EF4-FFF2-40B4-BE49-F238E27FC236}">
                    <a16:creationId xmlns:a16="http://schemas.microsoft.com/office/drawing/2014/main" id="{5060B5DE-E214-41A0-BC5C-7F1C2C80E2E1}"/>
                  </a:ext>
                </a:extLst>
              </p14:cNvPr>
              <p14:cNvContentPartPr/>
              <p14:nvPr/>
            </p14:nvContentPartPr>
            <p14:xfrm>
              <a:off x="7164037" y="515385"/>
              <a:ext cx="224640" cy="278280"/>
            </p14:xfrm>
          </p:contentPart>
        </mc:Choice>
        <mc:Fallback xmlns="">
          <p:pic>
            <p:nvPicPr>
              <p:cNvPr id="40" name="Ink 39">
                <a:extLst>
                  <a:ext uri="{FF2B5EF4-FFF2-40B4-BE49-F238E27FC236}">
                    <a16:creationId xmlns:a16="http://schemas.microsoft.com/office/drawing/2014/main" id="{5060B5DE-E214-41A0-BC5C-7F1C2C80E2E1}"/>
                  </a:ext>
                </a:extLst>
              </p:cNvPr>
              <p:cNvPicPr/>
              <p:nvPr/>
            </p:nvPicPr>
            <p:blipFill>
              <a:blip r:embed="rId93"/>
              <a:stretch>
                <a:fillRect/>
              </a:stretch>
            </p:blipFill>
            <p:spPr>
              <a:xfrm>
                <a:off x="7110123" y="407525"/>
                <a:ext cx="332108" cy="493641"/>
              </a:xfrm>
              <a:prstGeom prst="rect">
                <a:avLst/>
              </a:prstGeom>
            </p:spPr>
          </p:pic>
        </mc:Fallback>
      </mc:AlternateContent>
      <p:sp>
        <p:nvSpPr>
          <p:cNvPr id="110" name="TextBox 109">
            <a:extLst>
              <a:ext uri="{FF2B5EF4-FFF2-40B4-BE49-F238E27FC236}">
                <a16:creationId xmlns:a16="http://schemas.microsoft.com/office/drawing/2014/main" id="{44EB054B-2FB2-4B53-B274-1C738197D4A0}"/>
              </a:ext>
            </a:extLst>
          </p:cNvPr>
          <p:cNvSpPr txBox="1"/>
          <p:nvPr/>
        </p:nvSpPr>
        <p:spPr>
          <a:xfrm>
            <a:off x="9476095" y="427916"/>
            <a:ext cx="1484264" cy="307777"/>
          </a:xfrm>
          <a:prstGeom prst="rect">
            <a:avLst/>
          </a:prstGeom>
          <a:noFill/>
        </p:spPr>
        <p:txBody>
          <a:bodyPr wrap="square" rtlCol="0">
            <a:spAutoFit/>
          </a:bodyPr>
          <a:lstStyle/>
          <a:p>
            <a:pPr defTabSz="228600"/>
            <a:r>
              <a:rPr lang="en-GB" sz="1400" dirty="0">
                <a:solidFill>
                  <a:prstClr val="black"/>
                </a:solidFill>
                <a:latin typeface="Calibri" panose="020F0502020204030204"/>
              </a:rPr>
              <a:t>Other</a:t>
            </a:r>
          </a:p>
        </p:txBody>
      </p:sp>
      <mc:AlternateContent xmlns:mc="http://schemas.openxmlformats.org/markup-compatibility/2006" xmlns:p14="http://schemas.microsoft.com/office/powerpoint/2010/main">
        <mc:Choice Requires="p14">
          <p:contentPart p14:bwMode="auto" r:id="rId94">
            <p14:nvContentPartPr>
              <p14:cNvPr id="124" name="Ink 123">
                <a:extLst>
                  <a:ext uri="{FF2B5EF4-FFF2-40B4-BE49-F238E27FC236}">
                    <a16:creationId xmlns:a16="http://schemas.microsoft.com/office/drawing/2014/main" id="{04514571-6281-4D0F-89EF-4A7A132C5A65}"/>
                  </a:ext>
                </a:extLst>
              </p14:cNvPr>
              <p14:cNvContentPartPr/>
              <p14:nvPr/>
            </p14:nvContentPartPr>
            <p14:xfrm>
              <a:off x="9283836" y="436302"/>
              <a:ext cx="117446" cy="275475"/>
            </p14:xfrm>
          </p:contentPart>
        </mc:Choice>
        <mc:Fallback xmlns="">
          <p:pic>
            <p:nvPicPr>
              <p:cNvPr id="124" name="Ink 123">
                <a:extLst>
                  <a:ext uri="{FF2B5EF4-FFF2-40B4-BE49-F238E27FC236}">
                    <a16:creationId xmlns:a16="http://schemas.microsoft.com/office/drawing/2014/main" id="{04514571-6281-4D0F-89EF-4A7A132C5A65}"/>
                  </a:ext>
                </a:extLst>
              </p:cNvPr>
              <p:cNvPicPr/>
              <p:nvPr/>
            </p:nvPicPr>
            <p:blipFill>
              <a:blip r:embed="rId95"/>
              <a:stretch>
                <a:fillRect/>
              </a:stretch>
            </p:blipFill>
            <p:spPr>
              <a:xfrm>
                <a:off x="9229962" y="328414"/>
                <a:ext cx="224835" cy="490892"/>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25" name="Ink 124">
                <a:extLst>
                  <a:ext uri="{FF2B5EF4-FFF2-40B4-BE49-F238E27FC236}">
                    <a16:creationId xmlns:a16="http://schemas.microsoft.com/office/drawing/2014/main" id="{83E6A96E-A815-4CE6-8294-073AD5B54442}"/>
                  </a:ext>
                </a:extLst>
              </p14:cNvPr>
              <p14:cNvContentPartPr/>
              <p14:nvPr/>
            </p14:nvContentPartPr>
            <p14:xfrm>
              <a:off x="9231003" y="495901"/>
              <a:ext cx="234394" cy="186356"/>
            </p14:xfrm>
          </p:contentPart>
        </mc:Choice>
        <mc:Fallback xmlns="">
          <p:pic>
            <p:nvPicPr>
              <p:cNvPr id="125" name="Ink 124">
                <a:extLst>
                  <a:ext uri="{FF2B5EF4-FFF2-40B4-BE49-F238E27FC236}">
                    <a16:creationId xmlns:a16="http://schemas.microsoft.com/office/drawing/2014/main" id="{83E6A96E-A815-4CE6-8294-073AD5B54442}"/>
                  </a:ext>
                </a:extLst>
              </p:cNvPr>
              <p:cNvPicPr/>
              <p:nvPr/>
            </p:nvPicPr>
            <p:blipFill>
              <a:blip r:embed="rId97"/>
              <a:stretch>
                <a:fillRect/>
              </a:stretch>
            </p:blipFill>
            <p:spPr>
              <a:xfrm>
                <a:off x="9177078" y="387973"/>
                <a:ext cx="341885" cy="401853"/>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26" name="Ink 125">
                <a:extLst>
                  <a:ext uri="{FF2B5EF4-FFF2-40B4-BE49-F238E27FC236}">
                    <a16:creationId xmlns:a16="http://schemas.microsoft.com/office/drawing/2014/main" id="{68609071-CDC0-4BE6-B9C3-C3537137CADD}"/>
                  </a:ext>
                </a:extLst>
              </p14:cNvPr>
              <p14:cNvContentPartPr/>
              <p14:nvPr/>
            </p14:nvContentPartPr>
            <p14:xfrm>
              <a:off x="3182977" y="4318785"/>
              <a:ext cx="162180" cy="242820"/>
            </p14:xfrm>
          </p:contentPart>
        </mc:Choice>
        <mc:Fallback xmlns="">
          <p:pic>
            <p:nvPicPr>
              <p:cNvPr id="126" name="Ink 125">
                <a:extLst>
                  <a:ext uri="{FF2B5EF4-FFF2-40B4-BE49-F238E27FC236}">
                    <a16:creationId xmlns:a16="http://schemas.microsoft.com/office/drawing/2014/main" id="{68609071-CDC0-4BE6-B9C3-C3537137CADD}"/>
                  </a:ext>
                </a:extLst>
              </p:cNvPr>
              <p:cNvPicPr/>
              <p:nvPr/>
            </p:nvPicPr>
            <p:blipFill>
              <a:blip r:embed="rId99"/>
              <a:stretch>
                <a:fillRect/>
              </a:stretch>
            </p:blipFill>
            <p:spPr>
              <a:xfrm>
                <a:off x="3129037" y="4210865"/>
                <a:ext cx="269701" cy="4583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27" name="Ink 126">
                <a:extLst>
                  <a:ext uri="{FF2B5EF4-FFF2-40B4-BE49-F238E27FC236}">
                    <a16:creationId xmlns:a16="http://schemas.microsoft.com/office/drawing/2014/main" id="{E6186557-6528-4B23-A285-882AB5ABF3D9}"/>
                  </a:ext>
                </a:extLst>
              </p14:cNvPr>
              <p14:cNvContentPartPr/>
              <p14:nvPr/>
            </p14:nvContentPartPr>
            <p14:xfrm>
              <a:off x="3143917" y="4351185"/>
              <a:ext cx="221760" cy="178920"/>
            </p14:xfrm>
          </p:contentPart>
        </mc:Choice>
        <mc:Fallback xmlns="">
          <p:pic>
            <p:nvPicPr>
              <p:cNvPr id="127" name="Ink 126">
                <a:extLst>
                  <a:ext uri="{FF2B5EF4-FFF2-40B4-BE49-F238E27FC236}">
                    <a16:creationId xmlns:a16="http://schemas.microsoft.com/office/drawing/2014/main" id="{E6186557-6528-4B23-A285-882AB5ABF3D9}"/>
                  </a:ext>
                </a:extLst>
              </p:cNvPr>
              <p:cNvPicPr/>
              <p:nvPr/>
            </p:nvPicPr>
            <p:blipFill>
              <a:blip r:embed="rId101"/>
              <a:stretch>
                <a:fillRect/>
              </a:stretch>
            </p:blipFill>
            <p:spPr>
              <a:xfrm>
                <a:off x="3090005" y="4243402"/>
                <a:ext cx="329226" cy="394127"/>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28" name="Ink 127">
                <a:extLst>
                  <a:ext uri="{FF2B5EF4-FFF2-40B4-BE49-F238E27FC236}">
                    <a16:creationId xmlns:a16="http://schemas.microsoft.com/office/drawing/2014/main" id="{FA1728CE-716C-48D3-AC8C-59A8E26E1F43}"/>
                  </a:ext>
                </a:extLst>
              </p14:cNvPr>
              <p14:cNvContentPartPr/>
              <p14:nvPr/>
            </p14:nvContentPartPr>
            <p14:xfrm>
              <a:off x="6958837" y="4553505"/>
              <a:ext cx="148320" cy="222840"/>
            </p14:xfrm>
          </p:contentPart>
        </mc:Choice>
        <mc:Fallback xmlns="">
          <p:pic>
            <p:nvPicPr>
              <p:cNvPr id="128" name="Ink 127">
                <a:extLst>
                  <a:ext uri="{FF2B5EF4-FFF2-40B4-BE49-F238E27FC236}">
                    <a16:creationId xmlns:a16="http://schemas.microsoft.com/office/drawing/2014/main" id="{FA1728CE-716C-48D3-AC8C-59A8E26E1F43}"/>
                  </a:ext>
                </a:extLst>
              </p:cNvPr>
              <p:cNvPicPr/>
              <p:nvPr/>
            </p:nvPicPr>
            <p:blipFill>
              <a:blip r:embed="rId103"/>
              <a:stretch>
                <a:fillRect/>
              </a:stretch>
            </p:blipFill>
            <p:spPr>
              <a:xfrm>
                <a:off x="6904968" y="4445679"/>
                <a:ext cx="255699" cy="438132"/>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29" name="Ink 128">
                <a:extLst>
                  <a:ext uri="{FF2B5EF4-FFF2-40B4-BE49-F238E27FC236}">
                    <a16:creationId xmlns:a16="http://schemas.microsoft.com/office/drawing/2014/main" id="{50B44ECA-45C6-48D0-BAA2-E8AB2C82702C}"/>
                  </a:ext>
                </a:extLst>
              </p14:cNvPr>
              <p14:cNvContentPartPr/>
              <p14:nvPr/>
            </p14:nvContentPartPr>
            <p14:xfrm>
              <a:off x="6882337" y="4584825"/>
              <a:ext cx="232560" cy="187920"/>
            </p14:xfrm>
          </p:contentPart>
        </mc:Choice>
        <mc:Fallback xmlns="">
          <p:pic>
            <p:nvPicPr>
              <p:cNvPr id="129" name="Ink 128">
                <a:extLst>
                  <a:ext uri="{FF2B5EF4-FFF2-40B4-BE49-F238E27FC236}">
                    <a16:creationId xmlns:a16="http://schemas.microsoft.com/office/drawing/2014/main" id="{50B44ECA-45C6-48D0-BAA2-E8AB2C82702C}"/>
                  </a:ext>
                </a:extLst>
              </p:cNvPr>
              <p:cNvPicPr/>
              <p:nvPr/>
            </p:nvPicPr>
            <p:blipFill>
              <a:blip r:embed="rId105"/>
              <a:stretch>
                <a:fillRect/>
              </a:stretch>
            </p:blipFill>
            <p:spPr>
              <a:xfrm>
                <a:off x="6828420" y="4477032"/>
                <a:ext cx="340034" cy="40314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30" name="Ink 129">
                <a:extLst>
                  <a:ext uri="{FF2B5EF4-FFF2-40B4-BE49-F238E27FC236}">
                    <a16:creationId xmlns:a16="http://schemas.microsoft.com/office/drawing/2014/main" id="{5AD51087-C9AE-4832-9993-96A835DBD142}"/>
                  </a:ext>
                </a:extLst>
              </p14:cNvPr>
              <p14:cNvContentPartPr/>
              <p14:nvPr/>
            </p14:nvContentPartPr>
            <p14:xfrm>
              <a:off x="10208377" y="3110085"/>
              <a:ext cx="142920" cy="257760"/>
            </p14:xfrm>
          </p:contentPart>
        </mc:Choice>
        <mc:Fallback xmlns="">
          <p:pic>
            <p:nvPicPr>
              <p:cNvPr id="130" name="Ink 129">
                <a:extLst>
                  <a:ext uri="{FF2B5EF4-FFF2-40B4-BE49-F238E27FC236}">
                    <a16:creationId xmlns:a16="http://schemas.microsoft.com/office/drawing/2014/main" id="{5AD51087-C9AE-4832-9993-96A835DBD142}"/>
                  </a:ext>
                </a:extLst>
              </p:cNvPr>
              <p:cNvPicPr/>
              <p:nvPr/>
            </p:nvPicPr>
            <p:blipFill>
              <a:blip r:embed="rId107"/>
              <a:stretch>
                <a:fillRect/>
              </a:stretch>
            </p:blipFill>
            <p:spPr>
              <a:xfrm>
                <a:off x="10154377" y="3002236"/>
                <a:ext cx="250560" cy="473099"/>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31" name="Ink 130">
                <a:extLst>
                  <a:ext uri="{FF2B5EF4-FFF2-40B4-BE49-F238E27FC236}">
                    <a16:creationId xmlns:a16="http://schemas.microsoft.com/office/drawing/2014/main" id="{913134CD-D361-40EA-807C-CED51970C6A6}"/>
                  </a:ext>
                </a:extLst>
              </p14:cNvPr>
              <p14:cNvContentPartPr/>
              <p14:nvPr/>
            </p14:nvContentPartPr>
            <p14:xfrm>
              <a:off x="10150057" y="3123405"/>
              <a:ext cx="242820" cy="207900"/>
            </p14:xfrm>
          </p:contentPart>
        </mc:Choice>
        <mc:Fallback xmlns="">
          <p:pic>
            <p:nvPicPr>
              <p:cNvPr id="131" name="Ink 130">
                <a:extLst>
                  <a:ext uri="{FF2B5EF4-FFF2-40B4-BE49-F238E27FC236}">
                    <a16:creationId xmlns:a16="http://schemas.microsoft.com/office/drawing/2014/main" id="{913134CD-D361-40EA-807C-CED51970C6A6}"/>
                  </a:ext>
                </a:extLst>
              </p:cNvPr>
              <p:cNvPicPr/>
              <p:nvPr/>
            </p:nvPicPr>
            <p:blipFill>
              <a:blip r:embed="rId109"/>
              <a:stretch>
                <a:fillRect/>
              </a:stretch>
            </p:blipFill>
            <p:spPr>
              <a:xfrm>
                <a:off x="10096097" y="3015498"/>
                <a:ext cx="350380" cy="423353"/>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37" name="Ink 136">
                <a:extLst>
                  <a:ext uri="{FF2B5EF4-FFF2-40B4-BE49-F238E27FC236}">
                    <a16:creationId xmlns:a16="http://schemas.microsoft.com/office/drawing/2014/main" id="{8E9E2786-B639-4DC7-9B74-80A3D58297B6}"/>
                  </a:ext>
                </a:extLst>
              </p14:cNvPr>
              <p14:cNvContentPartPr/>
              <p14:nvPr/>
            </p14:nvContentPartPr>
            <p14:xfrm>
              <a:off x="9965197" y="3851505"/>
              <a:ext cx="194040" cy="266400"/>
            </p14:xfrm>
          </p:contentPart>
        </mc:Choice>
        <mc:Fallback xmlns="">
          <p:pic>
            <p:nvPicPr>
              <p:cNvPr id="137" name="Ink 136">
                <a:extLst>
                  <a:ext uri="{FF2B5EF4-FFF2-40B4-BE49-F238E27FC236}">
                    <a16:creationId xmlns:a16="http://schemas.microsoft.com/office/drawing/2014/main" id="{8E9E2786-B639-4DC7-9B74-80A3D58297B6}"/>
                  </a:ext>
                </a:extLst>
              </p:cNvPr>
              <p:cNvPicPr/>
              <p:nvPr/>
            </p:nvPicPr>
            <p:blipFill>
              <a:blip r:embed="rId111"/>
              <a:stretch>
                <a:fillRect/>
              </a:stretch>
            </p:blipFill>
            <p:spPr>
              <a:xfrm>
                <a:off x="9911297" y="3743651"/>
                <a:ext cx="301481" cy="481749"/>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38" name="Ink 137">
                <a:extLst>
                  <a:ext uri="{FF2B5EF4-FFF2-40B4-BE49-F238E27FC236}">
                    <a16:creationId xmlns:a16="http://schemas.microsoft.com/office/drawing/2014/main" id="{DC006390-DEE4-4E34-A3F5-F6EBA76934F3}"/>
                  </a:ext>
                </a:extLst>
              </p14:cNvPr>
              <p14:cNvContentPartPr/>
              <p14:nvPr/>
            </p14:nvContentPartPr>
            <p14:xfrm>
              <a:off x="9889057" y="3879945"/>
              <a:ext cx="257040" cy="275220"/>
            </p14:xfrm>
          </p:contentPart>
        </mc:Choice>
        <mc:Fallback xmlns="">
          <p:pic>
            <p:nvPicPr>
              <p:cNvPr id="138" name="Ink 137">
                <a:extLst>
                  <a:ext uri="{FF2B5EF4-FFF2-40B4-BE49-F238E27FC236}">
                    <a16:creationId xmlns:a16="http://schemas.microsoft.com/office/drawing/2014/main" id="{DC006390-DEE4-4E34-A3F5-F6EBA76934F3}"/>
                  </a:ext>
                </a:extLst>
              </p:cNvPr>
              <p:cNvPicPr/>
              <p:nvPr/>
            </p:nvPicPr>
            <p:blipFill>
              <a:blip r:embed="rId113"/>
              <a:stretch>
                <a:fillRect/>
              </a:stretch>
            </p:blipFill>
            <p:spPr>
              <a:xfrm>
                <a:off x="9835133" y="3772016"/>
                <a:ext cx="364529" cy="490719"/>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39" name="Ink 138">
                <a:extLst>
                  <a:ext uri="{FF2B5EF4-FFF2-40B4-BE49-F238E27FC236}">
                    <a16:creationId xmlns:a16="http://schemas.microsoft.com/office/drawing/2014/main" id="{9CE7A061-55D9-48CE-820E-D51C3EAF09D0}"/>
                  </a:ext>
                </a:extLst>
              </p14:cNvPr>
              <p14:cNvContentPartPr/>
              <p14:nvPr/>
            </p14:nvContentPartPr>
            <p14:xfrm>
              <a:off x="6497137" y="3725325"/>
              <a:ext cx="277740" cy="225900"/>
            </p14:xfrm>
          </p:contentPart>
        </mc:Choice>
        <mc:Fallback xmlns="">
          <p:pic>
            <p:nvPicPr>
              <p:cNvPr id="139" name="Ink 138">
                <a:extLst>
                  <a:ext uri="{FF2B5EF4-FFF2-40B4-BE49-F238E27FC236}">
                    <a16:creationId xmlns:a16="http://schemas.microsoft.com/office/drawing/2014/main" id="{9CE7A061-55D9-48CE-820E-D51C3EAF09D0}"/>
                  </a:ext>
                </a:extLst>
              </p:cNvPr>
              <p:cNvPicPr/>
              <p:nvPr/>
            </p:nvPicPr>
            <p:blipFill>
              <a:blip r:embed="rId115"/>
              <a:stretch>
                <a:fillRect/>
              </a:stretch>
            </p:blipFill>
            <p:spPr>
              <a:xfrm>
                <a:off x="6443172" y="3617411"/>
                <a:ext cx="385310" cy="441368"/>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40" name="Ink 139">
                <a:extLst>
                  <a:ext uri="{FF2B5EF4-FFF2-40B4-BE49-F238E27FC236}">
                    <a16:creationId xmlns:a16="http://schemas.microsoft.com/office/drawing/2014/main" id="{EEAFAA0F-A3A7-45EB-B958-73795154774E}"/>
                  </a:ext>
                </a:extLst>
              </p14:cNvPr>
              <p14:cNvContentPartPr/>
              <p14:nvPr/>
            </p14:nvContentPartPr>
            <p14:xfrm>
              <a:off x="6477877" y="3755925"/>
              <a:ext cx="323460" cy="212580"/>
            </p14:xfrm>
          </p:contentPart>
        </mc:Choice>
        <mc:Fallback xmlns="">
          <p:pic>
            <p:nvPicPr>
              <p:cNvPr id="140" name="Ink 139">
                <a:extLst>
                  <a:ext uri="{FF2B5EF4-FFF2-40B4-BE49-F238E27FC236}">
                    <a16:creationId xmlns:a16="http://schemas.microsoft.com/office/drawing/2014/main" id="{EEAFAA0F-A3A7-45EB-B958-73795154774E}"/>
                  </a:ext>
                </a:extLst>
              </p:cNvPr>
              <p:cNvPicPr/>
              <p:nvPr/>
            </p:nvPicPr>
            <p:blipFill>
              <a:blip r:embed="rId117"/>
              <a:stretch>
                <a:fillRect/>
              </a:stretch>
            </p:blipFill>
            <p:spPr>
              <a:xfrm>
                <a:off x="6423907" y="3648016"/>
                <a:ext cx="431040" cy="428038"/>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38" name="Ink 37">
                <a:extLst>
                  <a:ext uri="{FF2B5EF4-FFF2-40B4-BE49-F238E27FC236}">
                    <a16:creationId xmlns:a16="http://schemas.microsoft.com/office/drawing/2014/main" id="{86BE1953-167D-4EFA-A570-54BBBBC35E04}"/>
                  </a:ext>
                </a:extLst>
              </p14:cNvPr>
              <p14:cNvContentPartPr/>
              <p14:nvPr/>
            </p14:nvContentPartPr>
            <p14:xfrm>
              <a:off x="7004557" y="391005"/>
              <a:ext cx="259560" cy="408240"/>
            </p14:xfrm>
          </p:contentPart>
        </mc:Choice>
        <mc:Fallback xmlns="">
          <p:pic>
            <p:nvPicPr>
              <p:cNvPr id="38" name="Ink 37">
                <a:extLst>
                  <a:ext uri="{FF2B5EF4-FFF2-40B4-BE49-F238E27FC236}">
                    <a16:creationId xmlns:a16="http://schemas.microsoft.com/office/drawing/2014/main" id="{86BE1953-167D-4EFA-A570-54BBBBC35E04}"/>
                  </a:ext>
                </a:extLst>
              </p:cNvPr>
              <p:cNvPicPr/>
              <p:nvPr/>
            </p:nvPicPr>
            <p:blipFill>
              <a:blip r:embed="rId119"/>
              <a:stretch>
                <a:fillRect/>
              </a:stretch>
            </p:blipFill>
            <p:spPr>
              <a:xfrm>
                <a:off x="6950632" y="283100"/>
                <a:ext cx="367051" cy="623690"/>
              </a:xfrm>
              <a:prstGeom prst="rect">
                <a:avLst/>
              </a:prstGeom>
            </p:spPr>
          </p:pic>
        </mc:Fallback>
      </mc:AlternateContent>
      <p:sp>
        <p:nvSpPr>
          <p:cNvPr id="39" name="TextBox 38">
            <a:extLst>
              <a:ext uri="{FF2B5EF4-FFF2-40B4-BE49-F238E27FC236}">
                <a16:creationId xmlns:a16="http://schemas.microsoft.com/office/drawing/2014/main" id="{8FB56A6F-124E-4A93-97C4-C072C2A85154}"/>
              </a:ext>
            </a:extLst>
          </p:cNvPr>
          <p:cNvSpPr txBox="1"/>
          <p:nvPr/>
        </p:nvSpPr>
        <p:spPr>
          <a:xfrm>
            <a:off x="6723751" y="414547"/>
            <a:ext cx="506524" cy="523220"/>
          </a:xfrm>
          <a:prstGeom prst="rect">
            <a:avLst/>
          </a:prstGeom>
          <a:solidFill>
            <a:schemeClr val="bg1">
              <a:lumMod val="95000"/>
            </a:schemeClr>
          </a:solidFill>
          <a:ln>
            <a:solidFill>
              <a:schemeClr val="bg1">
                <a:lumMod val="75000"/>
              </a:schemeClr>
            </a:solidFill>
          </a:ln>
        </p:spPr>
        <p:txBody>
          <a:bodyPr wrap="square" rtlCol="0">
            <a:spAutoFit/>
          </a:bodyPr>
          <a:lstStyle/>
          <a:p>
            <a:pPr algn="ctr" defTabSz="228600"/>
            <a:r>
              <a:rPr lang="en-GB" sz="1400" dirty="0">
                <a:solidFill>
                  <a:prstClr val="black"/>
                </a:solidFill>
                <a:latin typeface="Calibri" panose="020F0502020204030204"/>
              </a:rPr>
              <a:t>FBST</a:t>
            </a:r>
          </a:p>
        </p:txBody>
      </p:sp>
    </p:spTree>
    <p:extLst>
      <p:ext uri="{BB962C8B-B14F-4D97-AF65-F5344CB8AC3E}">
        <p14:creationId xmlns:p14="http://schemas.microsoft.com/office/powerpoint/2010/main" val="2638740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F6C457-A63F-9A44-B4B9-55CC39E23E61}"/>
              </a:ext>
            </a:extLst>
          </p:cNvPr>
          <p:cNvSpPr>
            <a:spLocks noGrp="1"/>
          </p:cNvSpPr>
          <p:nvPr>
            <p:ph type="body" sz="quarter" idx="15"/>
          </p:nvPr>
        </p:nvSpPr>
        <p:spPr>
          <a:xfrm>
            <a:off x="227409" y="990001"/>
            <a:ext cx="8850313" cy="592186"/>
          </a:xfrm>
        </p:spPr>
        <p:txBody>
          <a:bodyPr/>
          <a:lstStyle/>
          <a:p>
            <a:r>
              <a:rPr lang="en-US" dirty="0"/>
              <a:t>Green Tech focus</a:t>
            </a:r>
          </a:p>
        </p:txBody>
      </p:sp>
      <p:pic>
        <p:nvPicPr>
          <p:cNvPr id="9" name="Picture 8">
            <a:extLst>
              <a:ext uri="{FF2B5EF4-FFF2-40B4-BE49-F238E27FC236}">
                <a16:creationId xmlns:a16="http://schemas.microsoft.com/office/drawing/2014/main" id="{A0497217-92AD-4FD8-8486-EACC733C2198}"/>
              </a:ext>
            </a:extLst>
          </p:cNvPr>
          <p:cNvPicPr>
            <a:picLocks noChangeAspect="1"/>
          </p:cNvPicPr>
          <p:nvPr/>
        </p:nvPicPr>
        <p:blipFill rotWithShape="1">
          <a:blip r:embed="rId3"/>
          <a:srcRect l="9975" t="21473" r="9995" b="12352"/>
          <a:stretch/>
        </p:blipFill>
        <p:spPr>
          <a:xfrm>
            <a:off x="795925" y="1527048"/>
            <a:ext cx="10434053" cy="4718304"/>
          </a:xfrm>
          <a:prstGeom prst="rect">
            <a:avLst/>
          </a:prstGeom>
        </p:spPr>
      </p:pic>
      <mc:AlternateContent xmlns:mc="http://schemas.openxmlformats.org/markup-compatibility/2006" xmlns:p14="http://schemas.microsoft.com/office/powerpoint/2010/main">
        <mc:Choice Requires="p14">
          <p:contentPart p14:bwMode="auto" r:id="rId4">
            <p14:nvContentPartPr>
              <p14:cNvPr id="143" name="Ink 142">
                <a:extLst>
                  <a:ext uri="{FF2B5EF4-FFF2-40B4-BE49-F238E27FC236}">
                    <a16:creationId xmlns:a16="http://schemas.microsoft.com/office/drawing/2014/main" id="{BE62C6FE-37EE-4CFA-B1E0-50C90841A2CA}"/>
                  </a:ext>
                </a:extLst>
              </p14:cNvPr>
              <p14:cNvContentPartPr/>
              <p14:nvPr/>
            </p14:nvContentPartPr>
            <p14:xfrm>
              <a:off x="5719997" y="2927760"/>
              <a:ext cx="4035600" cy="414720"/>
            </p14:xfrm>
          </p:contentPart>
        </mc:Choice>
        <mc:Fallback xmlns="">
          <p:pic>
            <p:nvPicPr>
              <p:cNvPr id="143" name="Ink 142">
                <a:extLst>
                  <a:ext uri="{FF2B5EF4-FFF2-40B4-BE49-F238E27FC236}">
                    <a16:creationId xmlns:a16="http://schemas.microsoft.com/office/drawing/2014/main" id="{BE62C6FE-37EE-4CFA-B1E0-50C90841A2CA}"/>
                  </a:ext>
                </a:extLst>
              </p:cNvPr>
              <p:cNvPicPr/>
              <p:nvPr/>
            </p:nvPicPr>
            <p:blipFill>
              <a:blip r:embed="rId5"/>
              <a:stretch>
                <a:fillRect/>
              </a:stretch>
            </p:blipFill>
            <p:spPr>
              <a:xfrm>
                <a:off x="5666002" y="2819760"/>
                <a:ext cx="4143230" cy="630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4" name="Ink 143">
                <a:extLst>
                  <a:ext uri="{FF2B5EF4-FFF2-40B4-BE49-F238E27FC236}">
                    <a16:creationId xmlns:a16="http://schemas.microsoft.com/office/drawing/2014/main" id="{51D496E8-05F3-46E7-B896-D67E7CFB5F71}"/>
                  </a:ext>
                </a:extLst>
              </p14:cNvPr>
              <p14:cNvContentPartPr/>
              <p14:nvPr/>
            </p14:nvContentPartPr>
            <p14:xfrm>
              <a:off x="9541397" y="3233400"/>
              <a:ext cx="154080" cy="168120"/>
            </p14:xfrm>
          </p:contentPart>
        </mc:Choice>
        <mc:Fallback xmlns="">
          <p:pic>
            <p:nvPicPr>
              <p:cNvPr id="144" name="Ink 143">
                <a:extLst>
                  <a:ext uri="{FF2B5EF4-FFF2-40B4-BE49-F238E27FC236}">
                    <a16:creationId xmlns:a16="http://schemas.microsoft.com/office/drawing/2014/main" id="{51D496E8-05F3-46E7-B896-D67E7CFB5F71}"/>
                  </a:ext>
                </a:extLst>
              </p:cNvPr>
              <p:cNvPicPr/>
              <p:nvPr/>
            </p:nvPicPr>
            <p:blipFill>
              <a:blip r:embed="rId7"/>
              <a:stretch>
                <a:fillRect/>
              </a:stretch>
            </p:blipFill>
            <p:spPr>
              <a:xfrm>
                <a:off x="9487523" y="3125400"/>
                <a:ext cx="261469"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5" name="Ink 144">
                <a:extLst>
                  <a:ext uri="{FF2B5EF4-FFF2-40B4-BE49-F238E27FC236}">
                    <a16:creationId xmlns:a16="http://schemas.microsoft.com/office/drawing/2014/main" id="{B4499FDC-D0C5-4318-BA1C-07D013758610}"/>
                  </a:ext>
                </a:extLst>
              </p14:cNvPr>
              <p14:cNvContentPartPr/>
              <p14:nvPr/>
            </p14:nvContentPartPr>
            <p14:xfrm>
              <a:off x="9350057" y="3583860"/>
              <a:ext cx="1106280" cy="767160"/>
            </p14:xfrm>
          </p:contentPart>
        </mc:Choice>
        <mc:Fallback xmlns="">
          <p:pic>
            <p:nvPicPr>
              <p:cNvPr id="145" name="Ink 144">
                <a:extLst>
                  <a:ext uri="{FF2B5EF4-FFF2-40B4-BE49-F238E27FC236}">
                    <a16:creationId xmlns:a16="http://schemas.microsoft.com/office/drawing/2014/main" id="{B4499FDC-D0C5-4318-BA1C-07D013758610}"/>
                  </a:ext>
                </a:extLst>
              </p:cNvPr>
              <p:cNvPicPr/>
              <p:nvPr/>
            </p:nvPicPr>
            <p:blipFill>
              <a:blip r:embed="rId9"/>
              <a:stretch>
                <a:fillRect/>
              </a:stretch>
            </p:blipFill>
            <p:spPr>
              <a:xfrm>
                <a:off x="9296075" y="3475911"/>
                <a:ext cx="1213885" cy="98269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2" name="Ink 161">
                <a:extLst>
                  <a:ext uri="{FF2B5EF4-FFF2-40B4-BE49-F238E27FC236}">
                    <a16:creationId xmlns:a16="http://schemas.microsoft.com/office/drawing/2014/main" id="{C2E09139-48EB-40BD-9950-85C62772129B}"/>
                  </a:ext>
                </a:extLst>
              </p14:cNvPr>
              <p14:cNvContentPartPr/>
              <p14:nvPr/>
            </p14:nvContentPartPr>
            <p14:xfrm>
              <a:off x="5689757" y="2860980"/>
              <a:ext cx="4138020" cy="670680"/>
            </p14:xfrm>
          </p:contentPart>
        </mc:Choice>
        <mc:Fallback xmlns="">
          <p:pic>
            <p:nvPicPr>
              <p:cNvPr id="162" name="Ink 161">
                <a:extLst>
                  <a:ext uri="{FF2B5EF4-FFF2-40B4-BE49-F238E27FC236}">
                    <a16:creationId xmlns:a16="http://schemas.microsoft.com/office/drawing/2014/main" id="{C2E09139-48EB-40BD-9950-85C62772129B}"/>
                  </a:ext>
                </a:extLst>
              </p:cNvPr>
              <p:cNvPicPr/>
              <p:nvPr/>
            </p:nvPicPr>
            <p:blipFill>
              <a:blip r:embed="rId11"/>
              <a:stretch>
                <a:fillRect/>
              </a:stretch>
            </p:blipFill>
            <p:spPr>
              <a:xfrm>
                <a:off x="5635759" y="2753038"/>
                <a:ext cx="4245655" cy="88620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3" name="Ink 162">
                <a:extLst>
                  <a:ext uri="{FF2B5EF4-FFF2-40B4-BE49-F238E27FC236}">
                    <a16:creationId xmlns:a16="http://schemas.microsoft.com/office/drawing/2014/main" id="{D2D758FA-7B92-4EA9-939F-E9DF6DD7A458}"/>
                  </a:ext>
                </a:extLst>
              </p14:cNvPr>
              <p14:cNvContentPartPr/>
              <p14:nvPr/>
            </p14:nvContentPartPr>
            <p14:xfrm>
              <a:off x="9417017" y="3611580"/>
              <a:ext cx="1003320" cy="938160"/>
            </p14:xfrm>
          </p:contentPart>
        </mc:Choice>
        <mc:Fallback xmlns="">
          <p:pic>
            <p:nvPicPr>
              <p:cNvPr id="163" name="Ink 162">
                <a:extLst>
                  <a:ext uri="{FF2B5EF4-FFF2-40B4-BE49-F238E27FC236}">
                    <a16:creationId xmlns:a16="http://schemas.microsoft.com/office/drawing/2014/main" id="{D2D758FA-7B92-4EA9-939F-E9DF6DD7A458}"/>
                  </a:ext>
                </a:extLst>
              </p:cNvPr>
              <p:cNvPicPr/>
              <p:nvPr/>
            </p:nvPicPr>
            <p:blipFill>
              <a:blip r:embed="rId13"/>
              <a:stretch>
                <a:fillRect/>
              </a:stretch>
            </p:blipFill>
            <p:spPr>
              <a:xfrm>
                <a:off x="9363036" y="3503621"/>
                <a:ext cx="1110921" cy="115371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4" name="Ink 163">
                <a:extLst>
                  <a:ext uri="{FF2B5EF4-FFF2-40B4-BE49-F238E27FC236}">
                    <a16:creationId xmlns:a16="http://schemas.microsoft.com/office/drawing/2014/main" id="{69FEEC95-9CB0-400F-9EAE-7A72F21707BD}"/>
                  </a:ext>
                </a:extLst>
              </p14:cNvPr>
              <p14:cNvContentPartPr/>
              <p14:nvPr/>
            </p14:nvContentPartPr>
            <p14:xfrm>
              <a:off x="1816815" y="336195"/>
              <a:ext cx="1880280" cy="556560"/>
            </p14:xfrm>
          </p:contentPart>
        </mc:Choice>
        <mc:Fallback xmlns="">
          <p:pic>
            <p:nvPicPr>
              <p:cNvPr id="164" name="Ink 163">
                <a:extLst>
                  <a:ext uri="{FF2B5EF4-FFF2-40B4-BE49-F238E27FC236}">
                    <a16:creationId xmlns:a16="http://schemas.microsoft.com/office/drawing/2014/main" id="{69FEEC95-9CB0-400F-9EAE-7A72F21707BD}"/>
                  </a:ext>
                </a:extLst>
              </p:cNvPr>
              <p:cNvPicPr/>
              <p:nvPr/>
            </p:nvPicPr>
            <p:blipFill>
              <a:blip r:embed="rId15"/>
              <a:stretch>
                <a:fillRect/>
              </a:stretch>
            </p:blipFill>
            <p:spPr>
              <a:xfrm>
                <a:off x="1762815" y="228265"/>
                <a:ext cx="1987920" cy="772061"/>
              </a:xfrm>
              <a:prstGeom prst="rect">
                <a:avLst/>
              </a:prstGeom>
            </p:spPr>
          </p:pic>
        </mc:Fallback>
      </mc:AlternateContent>
      <p:sp>
        <p:nvSpPr>
          <p:cNvPr id="170" name="TextBox 169">
            <a:extLst>
              <a:ext uri="{FF2B5EF4-FFF2-40B4-BE49-F238E27FC236}">
                <a16:creationId xmlns:a16="http://schemas.microsoft.com/office/drawing/2014/main" id="{27F54E2F-35F7-4555-80AE-D2C1B074EE87}"/>
              </a:ext>
            </a:extLst>
          </p:cNvPr>
          <p:cNvSpPr txBox="1"/>
          <p:nvPr/>
        </p:nvSpPr>
        <p:spPr>
          <a:xfrm>
            <a:off x="2333873" y="481843"/>
            <a:ext cx="1484264" cy="307777"/>
          </a:xfrm>
          <a:prstGeom prst="rect">
            <a:avLst/>
          </a:prstGeom>
          <a:noFill/>
        </p:spPr>
        <p:txBody>
          <a:bodyPr wrap="square" rtlCol="0">
            <a:spAutoFit/>
          </a:bodyPr>
          <a:lstStyle/>
          <a:p>
            <a:pPr defTabSz="228600"/>
            <a:r>
              <a:rPr lang="en-GB" sz="1400" dirty="0">
                <a:solidFill>
                  <a:prstClr val="black"/>
                </a:solidFill>
                <a:latin typeface="Calibri" panose="020F0502020204030204"/>
              </a:rPr>
              <a:t>Green Tech</a:t>
            </a:r>
          </a:p>
        </p:txBody>
      </p:sp>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658581EB-99F8-426C-A057-EF7520539CDF}"/>
                  </a:ext>
                </a:extLst>
              </p14:cNvPr>
              <p14:cNvContentPartPr/>
              <p14:nvPr/>
            </p14:nvContentPartPr>
            <p14:xfrm>
              <a:off x="7095457" y="2937645"/>
              <a:ext cx="333000" cy="308700"/>
            </p14:xfrm>
          </p:contentPart>
        </mc:Choice>
        <mc:Fallback xmlns="">
          <p:pic>
            <p:nvPicPr>
              <p:cNvPr id="13" name="Ink 12">
                <a:extLst>
                  <a:ext uri="{FF2B5EF4-FFF2-40B4-BE49-F238E27FC236}">
                    <a16:creationId xmlns:a16="http://schemas.microsoft.com/office/drawing/2014/main" id="{658581EB-99F8-426C-A057-EF7520539CDF}"/>
                  </a:ext>
                </a:extLst>
              </p:cNvPr>
              <p:cNvPicPr/>
              <p:nvPr/>
            </p:nvPicPr>
            <p:blipFill>
              <a:blip r:embed="rId17"/>
              <a:stretch>
                <a:fillRect/>
              </a:stretch>
            </p:blipFill>
            <p:spPr>
              <a:xfrm>
                <a:off x="7041515" y="2829834"/>
                <a:ext cx="440524" cy="523963"/>
              </a:xfrm>
              <a:prstGeom prst="rect">
                <a:avLst/>
              </a:prstGeom>
            </p:spPr>
          </p:pic>
        </mc:Fallback>
      </mc:AlternateContent>
    </p:spTree>
    <p:extLst>
      <p:ext uri="{BB962C8B-B14F-4D97-AF65-F5344CB8AC3E}">
        <p14:creationId xmlns:p14="http://schemas.microsoft.com/office/powerpoint/2010/main" val="314334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F6C457-A63F-9A44-B4B9-55CC39E23E61}"/>
              </a:ext>
            </a:extLst>
          </p:cNvPr>
          <p:cNvSpPr>
            <a:spLocks noGrp="1"/>
          </p:cNvSpPr>
          <p:nvPr>
            <p:ph type="body" sz="quarter" idx="15"/>
          </p:nvPr>
        </p:nvSpPr>
        <p:spPr>
          <a:xfrm>
            <a:off x="227409" y="990001"/>
            <a:ext cx="10681780" cy="592186"/>
          </a:xfrm>
        </p:spPr>
        <p:txBody>
          <a:bodyPr/>
          <a:lstStyle/>
          <a:p>
            <a:r>
              <a:rPr lang="en-US" dirty="0"/>
              <a:t>Royal Docks Green Tech Quarter – Core</a:t>
            </a:r>
          </a:p>
        </p:txBody>
      </p:sp>
      <p:pic>
        <p:nvPicPr>
          <p:cNvPr id="9" name="Picture 8">
            <a:extLst>
              <a:ext uri="{FF2B5EF4-FFF2-40B4-BE49-F238E27FC236}">
                <a16:creationId xmlns:a16="http://schemas.microsoft.com/office/drawing/2014/main" id="{A0497217-92AD-4FD8-8486-EACC733C2198}"/>
              </a:ext>
            </a:extLst>
          </p:cNvPr>
          <p:cNvPicPr>
            <a:picLocks noChangeAspect="1"/>
          </p:cNvPicPr>
          <p:nvPr/>
        </p:nvPicPr>
        <p:blipFill rotWithShape="1">
          <a:blip r:embed="rId3"/>
          <a:srcRect l="9975" t="21473" r="9995" b="12352"/>
          <a:stretch/>
        </p:blipFill>
        <p:spPr>
          <a:xfrm>
            <a:off x="795925" y="1527048"/>
            <a:ext cx="10434053" cy="4718304"/>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658581EB-99F8-426C-A057-EF7520539CDF}"/>
                  </a:ext>
                </a:extLst>
              </p14:cNvPr>
              <p14:cNvContentPartPr/>
              <p14:nvPr/>
            </p14:nvContentPartPr>
            <p14:xfrm>
              <a:off x="7095457" y="2937645"/>
              <a:ext cx="333000" cy="308700"/>
            </p14:xfrm>
          </p:contentPart>
        </mc:Choice>
        <mc:Fallback xmlns="">
          <p:pic>
            <p:nvPicPr>
              <p:cNvPr id="13" name="Ink 12">
                <a:extLst>
                  <a:ext uri="{FF2B5EF4-FFF2-40B4-BE49-F238E27FC236}">
                    <a16:creationId xmlns:a16="http://schemas.microsoft.com/office/drawing/2014/main" id="{658581EB-99F8-426C-A057-EF7520539CDF}"/>
                  </a:ext>
                </a:extLst>
              </p:cNvPr>
              <p:cNvPicPr/>
              <p:nvPr/>
            </p:nvPicPr>
            <p:blipFill>
              <a:blip r:embed="rId5"/>
              <a:stretch>
                <a:fillRect/>
              </a:stretch>
            </p:blipFill>
            <p:spPr>
              <a:xfrm>
                <a:off x="7041515" y="2829834"/>
                <a:ext cx="440524" cy="523963"/>
              </a:xfrm>
              <a:prstGeom prst="rect">
                <a:avLst/>
              </a:prstGeom>
            </p:spPr>
          </p:pic>
        </mc:Fallback>
      </mc:AlternateContent>
      <p:pic>
        <p:nvPicPr>
          <p:cNvPr id="6" name="Graphic 5" descr="Group brainstorm">
            <a:extLst>
              <a:ext uri="{FF2B5EF4-FFF2-40B4-BE49-F238E27FC236}">
                <a16:creationId xmlns:a16="http://schemas.microsoft.com/office/drawing/2014/main" id="{60CAD128-4909-44B6-B69F-9659B5A303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39341" y="3886200"/>
            <a:ext cx="457200" cy="457200"/>
          </a:xfrm>
          <a:prstGeom prst="rect">
            <a:avLst/>
          </a:prstGeom>
        </p:spPr>
      </p:pic>
      <p:pic>
        <p:nvPicPr>
          <p:cNvPr id="11" name="Graphic 10" descr="Plant">
            <a:extLst>
              <a:ext uri="{FF2B5EF4-FFF2-40B4-BE49-F238E27FC236}">
                <a16:creationId xmlns:a16="http://schemas.microsoft.com/office/drawing/2014/main" id="{6164030A-3401-4729-9C13-7B092D7409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8828" y="4384548"/>
            <a:ext cx="457200" cy="457200"/>
          </a:xfrm>
          <a:prstGeom prst="rect">
            <a:avLst/>
          </a:prstGeom>
        </p:spPr>
      </p:pic>
      <p:sp>
        <p:nvSpPr>
          <p:cNvPr id="12" name="TextBox 11">
            <a:extLst>
              <a:ext uri="{FF2B5EF4-FFF2-40B4-BE49-F238E27FC236}">
                <a16:creationId xmlns:a16="http://schemas.microsoft.com/office/drawing/2014/main" id="{403226E0-A925-4313-9007-E17C9E19768A}"/>
              </a:ext>
            </a:extLst>
          </p:cNvPr>
          <p:cNvSpPr txBox="1"/>
          <p:nvPr/>
        </p:nvSpPr>
        <p:spPr>
          <a:xfrm>
            <a:off x="10056763" y="4286292"/>
            <a:ext cx="1151544" cy="1200329"/>
          </a:xfrm>
          <a:prstGeom prst="rect">
            <a:avLst/>
          </a:prstGeom>
          <a:noFill/>
        </p:spPr>
        <p:txBody>
          <a:bodyPr wrap="square" rtlCol="0">
            <a:spAutoFit/>
          </a:bodyPr>
          <a:lstStyle/>
          <a:p>
            <a:pPr algn="ctr" defTabSz="228600"/>
            <a:r>
              <a:rPr lang="en-GB" sz="900" b="1" u="sng" dirty="0">
                <a:solidFill>
                  <a:prstClr val="black"/>
                </a:solidFill>
                <a:latin typeface="Calibri" panose="020F0502020204030204"/>
              </a:rPr>
              <a:t>The Ideas Factory</a:t>
            </a:r>
          </a:p>
          <a:p>
            <a:pPr algn="ctr" defTabSz="228600"/>
            <a:r>
              <a:rPr lang="en-GB" sz="900" dirty="0">
                <a:solidFill>
                  <a:prstClr val="black"/>
                </a:solidFill>
                <a:latin typeface="Calibri" panose="020F0502020204030204"/>
              </a:rPr>
              <a:t>215,000sqft flexible ‘flatted factory’ for industrial, warehouse, manufacture and educational use</a:t>
            </a:r>
          </a:p>
          <a:p>
            <a:pPr algn="ctr" defTabSz="228600"/>
            <a:endParaRPr lang="en-GB" sz="900" dirty="0">
              <a:solidFill>
                <a:prstClr val="black"/>
              </a:solidFill>
              <a:latin typeface="Calibri" panose="020F0502020204030204"/>
            </a:endParaRPr>
          </a:p>
        </p:txBody>
      </p:sp>
      <p:sp>
        <p:nvSpPr>
          <p:cNvPr id="35" name="TextBox 34">
            <a:extLst>
              <a:ext uri="{FF2B5EF4-FFF2-40B4-BE49-F238E27FC236}">
                <a16:creationId xmlns:a16="http://schemas.microsoft.com/office/drawing/2014/main" id="{8C2A6B2D-C35C-4CCA-9B39-6C5B8BC70C6E}"/>
              </a:ext>
            </a:extLst>
          </p:cNvPr>
          <p:cNvSpPr txBox="1"/>
          <p:nvPr/>
        </p:nvSpPr>
        <p:spPr>
          <a:xfrm>
            <a:off x="8115918" y="4911007"/>
            <a:ext cx="1656588" cy="1061829"/>
          </a:xfrm>
          <a:prstGeom prst="rect">
            <a:avLst/>
          </a:prstGeom>
          <a:noFill/>
        </p:spPr>
        <p:txBody>
          <a:bodyPr wrap="square" rtlCol="0">
            <a:spAutoFit/>
          </a:bodyPr>
          <a:lstStyle/>
          <a:p>
            <a:pPr algn="ctr" defTabSz="228600"/>
            <a:r>
              <a:rPr lang="en-GB" sz="900" u="sng" dirty="0">
                <a:solidFill>
                  <a:prstClr val="black"/>
                </a:solidFill>
                <a:latin typeface="Calibri" panose="020F0502020204030204"/>
              </a:rPr>
              <a:t>Future Neighbourhoods – North Woolwich and Beckton</a:t>
            </a:r>
          </a:p>
          <a:p>
            <a:pPr algn="ctr" defTabSz="228600"/>
            <a:r>
              <a:rPr lang="en-GB" sz="900" dirty="0">
                <a:solidFill>
                  <a:prstClr val="black"/>
                </a:solidFill>
                <a:latin typeface="Calibri" panose="020F0502020204030204"/>
              </a:rPr>
              <a:t>Mayor of London investment in supporting the Royal Docks to realise its vision of the future and design a green recovery</a:t>
            </a:r>
          </a:p>
          <a:p>
            <a:pPr algn="ctr" defTabSz="228600"/>
            <a:endParaRPr lang="en-GB" sz="900" dirty="0">
              <a:solidFill>
                <a:prstClr val="black"/>
              </a:solidFill>
              <a:latin typeface="Calibri" panose="020F0502020204030204"/>
            </a:endParaRPr>
          </a:p>
        </p:txBody>
      </p:sp>
      <p:pic>
        <p:nvPicPr>
          <p:cNvPr id="19" name="Graphic 18" descr="Meeting">
            <a:extLst>
              <a:ext uri="{FF2B5EF4-FFF2-40B4-BE49-F238E27FC236}">
                <a16:creationId xmlns:a16="http://schemas.microsoft.com/office/drawing/2014/main" id="{BE4284AF-AA72-4A90-AC9D-A6478E0023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84542" y="2901976"/>
            <a:ext cx="457200" cy="457200"/>
          </a:xfrm>
          <a:prstGeom prst="rect">
            <a:avLst/>
          </a:prstGeom>
        </p:spPr>
      </p:pic>
      <p:pic>
        <p:nvPicPr>
          <p:cNvPr id="21" name="Graphic 20" descr="Group brainstorm">
            <a:extLst>
              <a:ext uri="{FF2B5EF4-FFF2-40B4-BE49-F238E27FC236}">
                <a16:creationId xmlns:a16="http://schemas.microsoft.com/office/drawing/2014/main" id="{93D90A37-4EEF-473C-A4EE-E005302617C7}"/>
              </a:ext>
            </a:extLst>
          </p:cNvPr>
          <p:cNvPicPr>
            <a:picLocks noChangeAspect="1"/>
          </p:cNvPicPr>
          <p:nvPr/>
        </p:nvPicPr>
        <p:blipFill>
          <a:blip r:embed="rId6">
            <a:extLst>
              <a:ext uri="{96DAC541-7B7A-43D3-8B79-37D633B846F1}">
                <asvg:svgBlip xmlns:asvg="http://schemas.microsoft.com/office/drawing/2016/SVG/main" r:embed="rId12"/>
              </a:ext>
            </a:extLst>
          </a:blip>
          <a:stretch>
            <a:fillRect/>
          </a:stretch>
        </p:blipFill>
        <p:spPr>
          <a:xfrm>
            <a:off x="8261239" y="2949885"/>
            <a:ext cx="457200" cy="457200"/>
          </a:xfrm>
          <a:prstGeom prst="rect">
            <a:avLst/>
          </a:prstGeom>
        </p:spPr>
      </p:pic>
      <p:pic>
        <p:nvPicPr>
          <p:cNvPr id="25" name="Graphic 24" descr="Head with gears">
            <a:extLst>
              <a:ext uri="{FF2B5EF4-FFF2-40B4-BE49-F238E27FC236}">
                <a16:creationId xmlns:a16="http://schemas.microsoft.com/office/drawing/2014/main" id="{941D5ACC-0994-4746-B66D-681DE4E56C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65375" y="2937645"/>
            <a:ext cx="457200" cy="457200"/>
          </a:xfrm>
          <a:prstGeom prst="rect">
            <a:avLst/>
          </a:prstGeom>
        </p:spPr>
      </p:pic>
      <p:pic>
        <p:nvPicPr>
          <p:cNvPr id="29" name="Graphic 28" descr="Welder">
            <a:extLst>
              <a:ext uri="{FF2B5EF4-FFF2-40B4-BE49-F238E27FC236}">
                <a16:creationId xmlns:a16="http://schemas.microsoft.com/office/drawing/2014/main" id="{09BD5DEA-5902-48D8-AC9F-C10F1CA695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82725" y="3591724"/>
            <a:ext cx="457200" cy="457200"/>
          </a:xfrm>
          <a:prstGeom prst="rect">
            <a:avLst/>
          </a:prstGeom>
        </p:spPr>
      </p:pic>
      <p:pic>
        <p:nvPicPr>
          <p:cNvPr id="55" name="Graphic 54" descr="Meeting">
            <a:extLst>
              <a:ext uri="{FF2B5EF4-FFF2-40B4-BE49-F238E27FC236}">
                <a16:creationId xmlns:a16="http://schemas.microsoft.com/office/drawing/2014/main" id="{F6FA4577-B511-4687-9E7B-622644E194DE}"/>
              </a:ext>
            </a:extLst>
          </p:cNvPr>
          <p:cNvPicPr>
            <a:picLocks noChangeAspect="1"/>
          </p:cNvPicPr>
          <p:nvPr/>
        </p:nvPicPr>
        <p:blipFill>
          <a:blip r:embed="rId10">
            <a:extLst>
              <a:ext uri="{96DAC541-7B7A-43D3-8B79-37D633B846F1}">
                <asvg:svgBlip xmlns:asvg="http://schemas.microsoft.com/office/drawing/2016/SVG/main" r:embed="rId17"/>
              </a:ext>
            </a:extLst>
          </a:blip>
          <a:stretch>
            <a:fillRect/>
          </a:stretch>
        </p:blipFill>
        <p:spPr>
          <a:xfrm>
            <a:off x="7394813" y="2899105"/>
            <a:ext cx="457200" cy="457200"/>
          </a:xfrm>
          <a:prstGeom prst="rect">
            <a:avLst/>
          </a:prstGeom>
        </p:spPr>
      </p:pic>
      <p:pic>
        <p:nvPicPr>
          <p:cNvPr id="56" name="Graphic 55" descr="Group brainstorm">
            <a:extLst>
              <a:ext uri="{FF2B5EF4-FFF2-40B4-BE49-F238E27FC236}">
                <a16:creationId xmlns:a16="http://schemas.microsoft.com/office/drawing/2014/main" id="{336B1247-4B05-4D3F-AB3C-CD0BC95EA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71510" y="2947014"/>
            <a:ext cx="457200" cy="457200"/>
          </a:xfrm>
          <a:prstGeom prst="rect">
            <a:avLst/>
          </a:prstGeom>
        </p:spPr>
      </p:pic>
      <p:sp>
        <p:nvSpPr>
          <p:cNvPr id="58" name="TextBox 57">
            <a:extLst>
              <a:ext uri="{FF2B5EF4-FFF2-40B4-BE49-F238E27FC236}">
                <a16:creationId xmlns:a16="http://schemas.microsoft.com/office/drawing/2014/main" id="{A04BDBAD-7844-49A4-BCC1-2C43BE82FE61}"/>
              </a:ext>
            </a:extLst>
          </p:cNvPr>
          <p:cNvSpPr txBox="1"/>
          <p:nvPr/>
        </p:nvSpPr>
        <p:spPr>
          <a:xfrm>
            <a:off x="9983613" y="2591114"/>
            <a:ext cx="1313324" cy="1200329"/>
          </a:xfrm>
          <a:prstGeom prst="rect">
            <a:avLst/>
          </a:prstGeom>
          <a:noFill/>
        </p:spPr>
        <p:txBody>
          <a:bodyPr wrap="square" rtlCol="0">
            <a:spAutoFit/>
          </a:bodyPr>
          <a:lstStyle/>
          <a:p>
            <a:pPr algn="ctr" defTabSz="228600"/>
            <a:r>
              <a:rPr lang="en-GB" sz="900" u="sng" dirty="0">
                <a:solidFill>
                  <a:prstClr val="black"/>
                </a:solidFill>
                <a:latin typeface="Calibri" panose="020F0502020204030204"/>
              </a:rPr>
              <a:t>Manufacturing and Prototyping Hub</a:t>
            </a:r>
          </a:p>
          <a:p>
            <a:pPr algn="ctr" defTabSz="228600"/>
            <a:r>
              <a:rPr lang="en-GB" sz="900" dirty="0">
                <a:solidFill>
                  <a:prstClr val="black"/>
                </a:solidFill>
                <a:latin typeface="Calibri" panose="020F0502020204030204"/>
              </a:rPr>
              <a:t>Dedicated centre for prototyping and light-manufacture of emerging green technologies</a:t>
            </a:r>
          </a:p>
          <a:p>
            <a:pPr algn="ctr" defTabSz="228600"/>
            <a:endParaRPr lang="en-GB" sz="9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5CB287E9-F327-4144-9321-3F9FFBAAB1C4}"/>
              </a:ext>
            </a:extLst>
          </p:cNvPr>
          <p:cNvSpPr txBox="1"/>
          <p:nvPr/>
        </p:nvSpPr>
        <p:spPr>
          <a:xfrm>
            <a:off x="6657130" y="2197526"/>
            <a:ext cx="1299023" cy="1061829"/>
          </a:xfrm>
          <a:prstGeom prst="rect">
            <a:avLst/>
          </a:prstGeom>
          <a:noFill/>
        </p:spPr>
        <p:txBody>
          <a:bodyPr wrap="square" rtlCol="0">
            <a:spAutoFit/>
          </a:bodyPr>
          <a:lstStyle/>
          <a:p>
            <a:pPr algn="ctr" defTabSz="228600"/>
            <a:r>
              <a:rPr lang="en-GB" sz="900" b="1" u="sng" dirty="0">
                <a:solidFill>
                  <a:prstClr val="black"/>
                </a:solidFill>
                <a:latin typeface="Calibri" panose="020F0502020204030204"/>
              </a:rPr>
              <a:t>RAD office quarter</a:t>
            </a:r>
          </a:p>
          <a:p>
            <a:pPr algn="ctr" defTabSz="228600"/>
            <a:r>
              <a:rPr lang="en-GB" sz="900" dirty="0">
                <a:solidFill>
                  <a:prstClr val="black"/>
                </a:solidFill>
                <a:latin typeface="Calibri" panose="020F0502020204030204"/>
              </a:rPr>
              <a:t>450,000sqft  (Phase One) of high quality move-on space for growing green enterprises</a:t>
            </a:r>
          </a:p>
          <a:p>
            <a:pPr algn="ctr" defTabSz="228600"/>
            <a:endParaRPr lang="en-GB" sz="900" dirty="0">
              <a:solidFill>
                <a:prstClr val="black"/>
              </a:solidFill>
              <a:latin typeface="Calibri" panose="020F0502020204030204"/>
            </a:endParaRPr>
          </a:p>
        </p:txBody>
      </p:sp>
      <p:sp>
        <p:nvSpPr>
          <p:cNvPr id="61" name="TextBox 60">
            <a:extLst>
              <a:ext uri="{FF2B5EF4-FFF2-40B4-BE49-F238E27FC236}">
                <a16:creationId xmlns:a16="http://schemas.microsoft.com/office/drawing/2014/main" id="{5074D854-9D39-4F4A-9DE0-C17F8BA7806B}"/>
              </a:ext>
            </a:extLst>
          </p:cNvPr>
          <p:cNvSpPr txBox="1"/>
          <p:nvPr/>
        </p:nvSpPr>
        <p:spPr>
          <a:xfrm>
            <a:off x="7906666" y="1604864"/>
            <a:ext cx="1444697" cy="1200329"/>
          </a:xfrm>
          <a:prstGeom prst="rect">
            <a:avLst/>
          </a:prstGeom>
          <a:noFill/>
        </p:spPr>
        <p:txBody>
          <a:bodyPr wrap="square" rtlCol="0">
            <a:spAutoFit/>
          </a:bodyPr>
          <a:lstStyle/>
          <a:p>
            <a:pPr algn="ctr" defTabSz="228600"/>
            <a:r>
              <a:rPr lang="en-GB" sz="900" b="1" u="sng" dirty="0">
                <a:solidFill>
                  <a:prstClr val="black"/>
                </a:solidFill>
                <a:latin typeface="Calibri" panose="020F0502020204030204"/>
              </a:rPr>
              <a:t>Royal Docks Sustainable Innovation, Enterprise and Communities (SIEC) Centre</a:t>
            </a:r>
          </a:p>
          <a:p>
            <a:pPr algn="ctr" defTabSz="228600"/>
            <a:r>
              <a:rPr lang="en-GB" sz="900" dirty="0">
                <a:solidFill>
                  <a:prstClr val="black"/>
                </a:solidFill>
                <a:latin typeface="Calibri" panose="020F0502020204030204"/>
              </a:rPr>
              <a:t>71,000sqft of flexible work, learning and innovation space </a:t>
            </a:r>
          </a:p>
          <a:p>
            <a:pPr algn="ctr" defTabSz="228600"/>
            <a:endParaRPr lang="en-GB" sz="900" dirty="0">
              <a:solidFill>
                <a:prstClr val="black"/>
              </a:solidFill>
              <a:latin typeface="Calibri" panose="020F0502020204030204"/>
            </a:endParaRPr>
          </a:p>
        </p:txBody>
      </p:sp>
      <p:sp>
        <p:nvSpPr>
          <p:cNvPr id="62" name="TextBox 61">
            <a:extLst>
              <a:ext uri="{FF2B5EF4-FFF2-40B4-BE49-F238E27FC236}">
                <a16:creationId xmlns:a16="http://schemas.microsoft.com/office/drawing/2014/main" id="{0E38B57F-7973-4E45-A8E8-A976FEA26E5A}"/>
              </a:ext>
            </a:extLst>
          </p:cNvPr>
          <p:cNvSpPr txBox="1"/>
          <p:nvPr/>
        </p:nvSpPr>
        <p:spPr>
          <a:xfrm>
            <a:off x="9493217" y="1639133"/>
            <a:ext cx="1444697" cy="1061829"/>
          </a:xfrm>
          <a:prstGeom prst="rect">
            <a:avLst/>
          </a:prstGeom>
          <a:noFill/>
        </p:spPr>
        <p:txBody>
          <a:bodyPr wrap="square" rtlCol="0">
            <a:spAutoFit/>
          </a:bodyPr>
          <a:lstStyle/>
          <a:p>
            <a:pPr algn="ctr" defTabSz="228600"/>
            <a:r>
              <a:rPr lang="en-GB" sz="900" b="1" u="sng" dirty="0">
                <a:solidFill>
                  <a:prstClr val="black"/>
                </a:solidFill>
                <a:latin typeface="Calibri" panose="020F0502020204030204"/>
              </a:rPr>
              <a:t>Sustainability Research Institute</a:t>
            </a:r>
          </a:p>
          <a:p>
            <a:pPr algn="ctr" defTabSz="228600"/>
            <a:r>
              <a:rPr lang="en-GB" sz="900" dirty="0">
                <a:solidFill>
                  <a:prstClr val="black"/>
                </a:solidFill>
                <a:latin typeface="Calibri" panose="020F0502020204030204"/>
              </a:rPr>
              <a:t>Academic centre of excellence for environmental research and development</a:t>
            </a:r>
          </a:p>
          <a:p>
            <a:pPr algn="ctr" defTabSz="228600"/>
            <a:endParaRPr lang="en-GB" sz="900" dirty="0">
              <a:solidFill>
                <a:prstClr val="black"/>
              </a:solidFill>
              <a:latin typeface="Calibri" panose="020F0502020204030204"/>
            </a:endParaRPr>
          </a:p>
        </p:txBody>
      </p:sp>
      <mc:AlternateContent xmlns:mc="http://schemas.openxmlformats.org/markup-compatibility/2006" xmlns:p14="http://schemas.microsoft.com/office/powerpoint/2010/main">
        <mc:Choice Requires="p14">
          <p:contentPart p14:bwMode="auto" r:id="rId18">
            <p14:nvContentPartPr>
              <p14:cNvPr id="64" name="Ink 63">
                <a:extLst>
                  <a:ext uri="{FF2B5EF4-FFF2-40B4-BE49-F238E27FC236}">
                    <a16:creationId xmlns:a16="http://schemas.microsoft.com/office/drawing/2014/main" id="{43F2C559-2AAB-4451-BB50-635D90DC890E}"/>
                  </a:ext>
                </a:extLst>
              </p14:cNvPr>
              <p14:cNvContentPartPr/>
              <p14:nvPr/>
            </p14:nvContentPartPr>
            <p14:xfrm>
              <a:off x="5796197" y="3003960"/>
              <a:ext cx="4035600" cy="414720"/>
            </p14:xfrm>
          </p:contentPart>
        </mc:Choice>
        <mc:Fallback xmlns="">
          <p:pic>
            <p:nvPicPr>
              <p:cNvPr id="64" name="Ink 63">
                <a:extLst>
                  <a:ext uri="{FF2B5EF4-FFF2-40B4-BE49-F238E27FC236}">
                    <a16:creationId xmlns:a16="http://schemas.microsoft.com/office/drawing/2014/main" id="{43F2C559-2AAB-4451-BB50-635D90DC890E}"/>
                  </a:ext>
                </a:extLst>
              </p:cNvPr>
              <p:cNvPicPr/>
              <p:nvPr/>
            </p:nvPicPr>
            <p:blipFill>
              <a:blip r:embed="rId19"/>
              <a:stretch>
                <a:fillRect/>
              </a:stretch>
            </p:blipFill>
            <p:spPr>
              <a:xfrm>
                <a:off x="5742202" y="2895960"/>
                <a:ext cx="4143230" cy="630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5" name="Ink 64">
                <a:extLst>
                  <a:ext uri="{FF2B5EF4-FFF2-40B4-BE49-F238E27FC236}">
                    <a16:creationId xmlns:a16="http://schemas.microsoft.com/office/drawing/2014/main" id="{F13E0173-2215-4539-8924-EEFFC8D760DD}"/>
                  </a:ext>
                </a:extLst>
              </p14:cNvPr>
              <p14:cNvContentPartPr/>
              <p14:nvPr/>
            </p14:nvContentPartPr>
            <p14:xfrm>
              <a:off x="9617597" y="3309600"/>
              <a:ext cx="154080" cy="168120"/>
            </p14:xfrm>
          </p:contentPart>
        </mc:Choice>
        <mc:Fallback xmlns="">
          <p:pic>
            <p:nvPicPr>
              <p:cNvPr id="65" name="Ink 64">
                <a:extLst>
                  <a:ext uri="{FF2B5EF4-FFF2-40B4-BE49-F238E27FC236}">
                    <a16:creationId xmlns:a16="http://schemas.microsoft.com/office/drawing/2014/main" id="{F13E0173-2215-4539-8924-EEFFC8D760DD}"/>
                  </a:ext>
                </a:extLst>
              </p:cNvPr>
              <p:cNvPicPr/>
              <p:nvPr/>
            </p:nvPicPr>
            <p:blipFill>
              <a:blip r:embed="rId21"/>
              <a:stretch>
                <a:fillRect/>
              </a:stretch>
            </p:blipFill>
            <p:spPr>
              <a:xfrm>
                <a:off x="9563723" y="3201600"/>
                <a:ext cx="261469"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6" name="Ink 65">
                <a:extLst>
                  <a:ext uri="{FF2B5EF4-FFF2-40B4-BE49-F238E27FC236}">
                    <a16:creationId xmlns:a16="http://schemas.microsoft.com/office/drawing/2014/main" id="{B95E6134-52D7-4001-A979-F0D470936612}"/>
                  </a:ext>
                </a:extLst>
              </p14:cNvPr>
              <p14:cNvContentPartPr/>
              <p14:nvPr/>
            </p14:nvContentPartPr>
            <p14:xfrm>
              <a:off x="9426257" y="3660060"/>
              <a:ext cx="1106280" cy="767160"/>
            </p14:xfrm>
          </p:contentPart>
        </mc:Choice>
        <mc:Fallback xmlns="">
          <p:pic>
            <p:nvPicPr>
              <p:cNvPr id="66" name="Ink 65">
                <a:extLst>
                  <a:ext uri="{FF2B5EF4-FFF2-40B4-BE49-F238E27FC236}">
                    <a16:creationId xmlns:a16="http://schemas.microsoft.com/office/drawing/2014/main" id="{B95E6134-52D7-4001-A979-F0D470936612}"/>
                  </a:ext>
                </a:extLst>
              </p:cNvPr>
              <p:cNvPicPr/>
              <p:nvPr/>
            </p:nvPicPr>
            <p:blipFill>
              <a:blip r:embed="rId23"/>
              <a:stretch>
                <a:fillRect/>
              </a:stretch>
            </p:blipFill>
            <p:spPr>
              <a:xfrm>
                <a:off x="9372275" y="3552111"/>
                <a:ext cx="1213885" cy="98269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7" name="Ink 66">
                <a:extLst>
                  <a:ext uri="{FF2B5EF4-FFF2-40B4-BE49-F238E27FC236}">
                    <a16:creationId xmlns:a16="http://schemas.microsoft.com/office/drawing/2014/main" id="{45E74EB2-A6DD-4939-940C-0757E54B4AFC}"/>
                  </a:ext>
                </a:extLst>
              </p14:cNvPr>
              <p14:cNvContentPartPr/>
              <p14:nvPr/>
            </p14:nvContentPartPr>
            <p14:xfrm>
              <a:off x="5765957" y="2937180"/>
              <a:ext cx="4138020" cy="670680"/>
            </p14:xfrm>
          </p:contentPart>
        </mc:Choice>
        <mc:Fallback xmlns="">
          <p:pic>
            <p:nvPicPr>
              <p:cNvPr id="67" name="Ink 66">
                <a:extLst>
                  <a:ext uri="{FF2B5EF4-FFF2-40B4-BE49-F238E27FC236}">
                    <a16:creationId xmlns:a16="http://schemas.microsoft.com/office/drawing/2014/main" id="{45E74EB2-A6DD-4939-940C-0757E54B4AFC}"/>
                  </a:ext>
                </a:extLst>
              </p:cNvPr>
              <p:cNvPicPr/>
              <p:nvPr/>
            </p:nvPicPr>
            <p:blipFill>
              <a:blip r:embed="rId25"/>
              <a:stretch>
                <a:fillRect/>
              </a:stretch>
            </p:blipFill>
            <p:spPr>
              <a:xfrm>
                <a:off x="5711959" y="2829180"/>
                <a:ext cx="4245655" cy="886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8" name="Ink 67">
                <a:extLst>
                  <a:ext uri="{FF2B5EF4-FFF2-40B4-BE49-F238E27FC236}">
                    <a16:creationId xmlns:a16="http://schemas.microsoft.com/office/drawing/2014/main" id="{F7EDC09F-5546-415D-B91C-2F994EB7D2E7}"/>
                  </a:ext>
                </a:extLst>
              </p14:cNvPr>
              <p14:cNvContentPartPr/>
              <p14:nvPr/>
            </p14:nvContentPartPr>
            <p14:xfrm>
              <a:off x="9493217" y="3687780"/>
              <a:ext cx="1003320" cy="938160"/>
            </p14:xfrm>
          </p:contentPart>
        </mc:Choice>
        <mc:Fallback xmlns="">
          <p:pic>
            <p:nvPicPr>
              <p:cNvPr id="68" name="Ink 67">
                <a:extLst>
                  <a:ext uri="{FF2B5EF4-FFF2-40B4-BE49-F238E27FC236}">
                    <a16:creationId xmlns:a16="http://schemas.microsoft.com/office/drawing/2014/main" id="{F7EDC09F-5546-415D-B91C-2F994EB7D2E7}"/>
                  </a:ext>
                </a:extLst>
              </p:cNvPr>
              <p:cNvPicPr/>
              <p:nvPr/>
            </p:nvPicPr>
            <p:blipFill>
              <a:blip r:embed="rId27"/>
              <a:stretch>
                <a:fillRect/>
              </a:stretch>
            </p:blipFill>
            <p:spPr>
              <a:xfrm>
                <a:off x="9439236" y="3579821"/>
                <a:ext cx="1110921" cy="115371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0" name="Ink 69">
                <a:extLst>
                  <a:ext uri="{FF2B5EF4-FFF2-40B4-BE49-F238E27FC236}">
                    <a16:creationId xmlns:a16="http://schemas.microsoft.com/office/drawing/2014/main" id="{20EE00FD-0972-4143-B293-053F56F96678}"/>
                  </a:ext>
                </a:extLst>
              </p14:cNvPr>
              <p14:cNvContentPartPr/>
              <p14:nvPr/>
            </p14:nvContentPartPr>
            <p14:xfrm>
              <a:off x="7171657" y="3013845"/>
              <a:ext cx="333000" cy="308700"/>
            </p14:xfrm>
          </p:contentPart>
        </mc:Choice>
        <mc:Fallback xmlns="">
          <p:pic>
            <p:nvPicPr>
              <p:cNvPr id="70" name="Ink 69">
                <a:extLst>
                  <a:ext uri="{FF2B5EF4-FFF2-40B4-BE49-F238E27FC236}">
                    <a16:creationId xmlns:a16="http://schemas.microsoft.com/office/drawing/2014/main" id="{20EE00FD-0972-4143-B293-053F56F96678}"/>
                  </a:ext>
                </a:extLst>
              </p:cNvPr>
              <p:cNvPicPr/>
              <p:nvPr/>
            </p:nvPicPr>
            <p:blipFill>
              <a:blip r:embed="rId5"/>
              <a:stretch>
                <a:fillRect/>
              </a:stretch>
            </p:blipFill>
            <p:spPr>
              <a:xfrm>
                <a:off x="7117715" y="2906034"/>
                <a:ext cx="440524" cy="523963"/>
              </a:xfrm>
              <a:prstGeom prst="rect">
                <a:avLst/>
              </a:prstGeom>
            </p:spPr>
          </p:pic>
        </mc:Fallback>
      </mc:AlternateContent>
      <p:pic>
        <p:nvPicPr>
          <p:cNvPr id="77" name="Graphic 76" descr="Cloud Computing">
            <a:extLst>
              <a:ext uri="{FF2B5EF4-FFF2-40B4-BE49-F238E27FC236}">
                <a16:creationId xmlns:a16="http://schemas.microsoft.com/office/drawing/2014/main" id="{90C8B3CE-D965-42ED-934E-E9A9196F8DF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565068" y="4329684"/>
            <a:ext cx="409203" cy="457200"/>
          </a:xfrm>
          <a:prstGeom prst="rect">
            <a:avLst/>
          </a:prstGeom>
        </p:spPr>
      </p:pic>
      <p:sp>
        <p:nvSpPr>
          <p:cNvPr id="78" name="TextBox 77">
            <a:extLst>
              <a:ext uri="{FF2B5EF4-FFF2-40B4-BE49-F238E27FC236}">
                <a16:creationId xmlns:a16="http://schemas.microsoft.com/office/drawing/2014/main" id="{1A324898-D60D-4AB5-A194-B9EA84EE8C7E}"/>
              </a:ext>
            </a:extLst>
          </p:cNvPr>
          <p:cNvSpPr txBox="1"/>
          <p:nvPr/>
        </p:nvSpPr>
        <p:spPr>
          <a:xfrm>
            <a:off x="6492513" y="4954600"/>
            <a:ext cx="1399952" cy="923330"/>
          </a:xfrm>
          <a:prstGeom prst="rect">
            <a:avLst/>
          </a:prstGeom>
          <a:noFill/>
        </p:spPr>
        <p:txBody>
          <a:bodyPr wrap="square" rtlCol="0">
            <a:spAutoFit/>
          </a:bodyPr>
          <a:lstStyle/>
          <a:p>
            <a:pPr algn="ctr" defTabSz="228600"/>
            <a:r>
              <a:rPr lang="en-GB" sz="900" u="sng" dirty="0">
                <a:solidFill>
                  <a:prstClr val="black"/>
                </a:solidFill>
                <a:latin typeface="Calibri" panose="020F0502020204030204"/>
              </a:rPr>
              <a:t>Digital District</a:t>
            </a:r>
          </a:p>
          <a:p>
            <a:pPr algn="ctr" defTabSz="228600"/>
            <a:r>
              <a:rPr lang="en-GB" sz="900" dirty="0">
                <a:solidFill>
                  <a:prstClr val="black"/>
                </a:solidFill>
                <a:latin typeface="Calibri" panose="020F0502020204030204"/>
              </a:rPr>
              <a:t>An active testbed for pioneering green infrastructure technologies</a:t>
            </a:r>
          </a:p>
          <a:p>
            <a:pPr algn="ctr" defTabSz="228600"/>
            <a:endParaRPr lang="en-GB" sz="900" dirty="0">
              <a:solidFill>
                <a:prstClr val="black"/>
              </a:solidFill>
              <a:latin typeface="Calibri" panose="020F0502020204030204"/>
            </a:endParaRPr>
          </a:p>
        </p:txBody>
      </p:sp>
      <p:cxnSp>
        <p:nvCxnSpPr>
          <p:cNvPr id="36" name="Straight Connector 35">
            <a:extLst>
              <a:ext uri="{FF2B5EF4-FFF2-40B4-BE49-F238E27FC236}">
                <a16:creationId xmlns:a16="http://schemas.microsoft.com/office/drawing/2014/main" id="{2D136B82-7731-4344-8021-E76C1B48D0AB}"/>
              </a:ext>
            </a:extLst>
          </p:cNvPr>
          <p:cNvCxnSpPr>
            <a:cxnSpLocks/>
          </p:cNvCxnSpPr>
          <p:nvPr/>
        </p:nvCxnSpPr>
        <p:spPr>
          <a:xfrm flipH="1">
            <a:off x="9045113" y="2411642"/>
            <a:ext cx="605969" cy="516169"/>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CFE9C747-A20F-4E97-9878-13D91634DC29}"/>
              </a:ext>
            </a:extLst>
          </p:cNvPr>
          <p:cNvCxnSpPr>
            <a:cxnSpLocks/>
            <a:stCxn id="61" idx="2"/>
          </p:cNvCxnSpPr>
          <p:nvPr/>
        </p:nvCxnSpPr>
        <p:spPr>
          <a:xfrm flipH="1">
            <a:off x="8515301" y="2805193"/>
            <a:ext cx="113714" cy="100401"/>
          </a:xfrm>
          <a:prstGeom prst="line">
            <a:avLst/>
          </a:prstGeom>
        </p:spPr>
        <p:style>
          <a:lnRef idx="1">
            <a:schemeClr val="dk1"/>
          </a:lnRef>
          <a:fillRef idx="0">
            <a:schemeClr val="dk1"/>
          </a:fillRef>
          <a:effectRef idx="0">
            <a:schemeClr val="dk1"/>
          </a:effectRef>
          <a:fontRef idx="minor">
            <a:schemeClr val="tx1"/>
          </a:fontRef>
        </p:style>
      </p:cxnSp>
      <p:pic>
        <p:nvPicPr>
          <p:cNvPr id="49" name="Graphic 48" descr="Business Growth">
            <a:extLst>
              <a:ext uri="{FF2B5EF4-FFF2-40B4-BE49-F238E27FC236}">
                <a16:creationId xmlns:a16="http://schemas.microsoft.com/office/drawing/2014/main" id="{1E0D168F-970F-43A1-8595-D299CD07CA58}"/>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232039" y="3378177"/>
            <a:ext cx="457200" cy="457200"/>
          </a:xfrm>
          <a:prstGeom prst="rect">
            <a:avLst/>
          </a:prstGeom>
        </p:spPr>
      </p:pic>
      <p:sp>
        <p:nvSpPr>
          <p:cNvPr id="94" name="TextBox 93">
            <a:extLst>
              <a:ext uri="{FF2B5EF4-FFF2-40B4-BE49-F238E27FC236}">
                <a16:creationId xmlns:a16="http://schemas.microsoft.com/office/drawing/2014/main" id="{1E149D62-FFFC-4561-87E9-015C55C33977}"/>
              </a:ext>
            </a:extLst>
          </p:cNvPr>
          <p:cNvSpPr txBox="1"/>
          <p:nvPr/>
        </p:nvSpPr>
        <p:spPr>
          <a:xfrm>
            <a:off x="2379098" y="2575264"/>
            <a:ext cx="1632703" cy="923330"/>
          </a:xfrm>
          <a:prstGeom prst="rect">
            <a:avLst/>
          </a:prstGeom>
          <a:noFill/>
        </p:spPr>
        <p:txBody>
          <a:bodyPr wrap="square" rtlCol="0">
            <a:spAutoFit/>
          </a:bodyPr>
          <a:lstStyle/>
          <a:p>
            <a:pPr algn="ctr" defTabSz="228600"/>
            <a:r>
              <a:rPr lang="en-GB" sz="900" b="1" u="sng" dirty="0">
                <a:solidFill>
                  <a:prstClr val="black"/>
                </a:solidFill>
                <a:latin typeface="Calibri" panose="020F0502020204030204"/>
              </a:rPr>
              <a:t>London’s Enterprise Zone</a:t>
            </a:r>
          </a:p>
          <a:p>
            <a:pPr algn="ctr" defTabSz="228600"/>
            <a:r>
              <a:rPr lang="en-GB" sz="900" dirty="0">
                <a:solidFill>
                  <a:prstClr val="black"/>
                </a:solidFill>
                <a:latin typeface="Calibri" panose="020F0502020204030204"/>
              </a:rPr>
              <a:t>Co-ordination and funding support to help choreograph the future development of the Royal Docks</a:t>
            </a:r>
          </a:p>
          <a:p>
            <a:pPr defTabSz="228600"/>
            <a:endParaRPr lang="en-GB" sz="900" dirty="0">
              <a:solidFill>
                <a:prstClr val="black"/>
              </a:solidFill>
              <a:latin typeface="Calibri" panose="020F0502020204030204"/>
            </a:endParaRPr>
          </a:p>
        </p:txBody>
      </p:sp>
    </p:spTree>
    <p:extLst>
      <p:ext uri="{BB962C8B-B14F-4D97-AF65-F5344CB8AC3E}">
        <p14:creationId xmlns:p14="http://schemas.microsoft.com/office/powerpoint/2010/main" val="2745945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F6C457-A63F-9A44-B4B9-55CC39E23E61}"/>
              </a:ext>
            </a:extLst>
          </p:cNvPr>
          <p:cNvSpPr>
            <a:spLocks noGrp="1"/>
          </p:cNvSpPr>
          <p:nvPr>
            <p:ph type="body" sz="quarter" idx="15"/>
          </p:nvPr>
        </p:nvSpPr>
        <p:spPr>
          <a:xfrm>
            <a:off x="227409" y="990001"/>
            <a:ext cx="10165144" cy="592186"/>
          </a:xfrm>
        </p:spPr>
        <p:txBody>
          <a:bodyPr/>
          <a:lstStyle/>
          <a:p>
            <a:r>
              <a:rPr lang="en-US" dirty="0"/>
              <a:t>Royal Docks Green Tech Quarter – Supporting</a:t>
            </a:r>
          </a:p>
        </p:txBody>
      </p:sp>
      <p:pic>
        <p:nvPicPr>
          <p:cNvPr id="9" name="Picture 8">
            <a:extLst>
              <a:ext uri="{FF2B5EF4-FFF2-40B4-BE49-F238E27FC236}">
                <a16:creationId xmlns:a16="http://schemas.microsoft.com/office/drawing/2014/main" id="{A0497217-92AD-4FD8-8486-EACC733C2198}"/>
              </a:ext>
            </a:extLst>
          </p:cNvPr>
          <p:cNvPicPr>
            <a:picLocks noChangeAspect="1"/>
          </p:cNvPicPr>
          <p:nvPr/>
        </p:nvPicPr>
        <p:blipFill rotWithShape="1">
          <a:blip r:embed="rId3"/>
          <a:srcRect l="9975" t="21473" r="9995" b="12352"/>
          <a:stretch/>
        </p:blipFill>
        <p:spPr>
          <a:xfrm>
            <a:off x="795925" y="1527048"/>
            <a:ext cx="10434053" cy="4718304"/>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658581EB-99F8-426C-A057-EF7520539CDF}"/>
                  </a:ext>
                </a:extLst>
              </p14:cNvPr>
              <p14:cNvContentPartPr/>
              <p14:nvPr/>
            </p14:nvContentPartPr>
            <p14:xfrm>
              <a:off x="7095457" y="2937645"/>
              <a:ext cx="333000" cy="308700"/>
            </p14:xfrm>
          </p:contentPart>
        </mc:Choice>
        <mc:Fallback xmlns="">
          <p:pic>
            <p:nvPicPr>
              <p:cNvPr id="13" name="Ink 12">
                <a:extLst>
                  <a:ext uri="{FF2B5EF4-FFF2-40B4-BE49-F238E27FC236}">
                    <a16:creationId xmlns:a16="http://schemas.microsoft.com/office/drawing/2014/main" id="{658581EB-99F8-426C-A057-EF7520539CDF}"/>
                  </a:ext>
                </a:extLst>
              </p:cNvPr>
              <p:cNvPicPr/>
              <p:nvPr/>
            </p:nvPicPr>
            <p:blipFill>
              <a:blip r:embed="rId5"/>
              <a:stretch>
                <a:fillRect/>
              </a:stretch>
            </p:blipFill>
            <p:spPr>
              <a:xfrm>
                <a:off x="7041515" y="2829834"/>
                <a:ext cx="440524" cy="523963"/>
              </a:xfrm>
              <a:prstGeom prst="rect">
                <a:avLst/>
              </a:prstGeom>
            </p:spPr>
          </p:pic>
        </mc:Fallback>
      </mc:AlternateContent>
      <p:pic>
        <p:nvPicPr>
          <p:cNvPr id="6" name="Graphic 5" descr="Group brainstorm">
            <a:extLst>
              <a:ext uri="{FF2B5EF4-FFF2-40B4-BE49-F238E27FC236}">
                <a16:creationId xmlns:a16="http://schemas.microsoft.com/office/drawing/2014/main" id="{60CAD128-4909-44B6-B69F-9659B5A303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39341" y="3886200"/>
            <a:ext cx="457200" cy="457200"/>
          </a:xfrm>
          <a:prstGeom prst="rect">
            <a:avLst/>
          </a:prstGeom>
        </p:spPr>
      </p:pic>
      <p:pic>
        <p:nvPicPr>
          <p:cNvPr id="8" name="Graphic 7" descr="Marker">
            <a:extLst>
              <a:ext uri="{FF2B5EF4-FFF2-40B4-BE49-F238E27FC236}">
                <a16:creationId xmlns:a16="http://schemas.microsoft.com/office/drawing/2014/main" id="{621A8826-690C-4977-A04F-744197D01A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80132" y="3200400"/>
            <a:ext cx="457200" cy="457200"/>
          </a:xfrm>
          <a:prstGeom prst="rect">
            <a:avLst/>
          </a:prstGeom>
        </p:spPr>
      </p:pic>
      <p:pic>
        <p:nvPicPr>
          <p:cNvPr id="11" name="Graphic 10" descr="Plant">
            <a:extLst>
              <a:ext uri="{FF2B5EF4-FFF2-40B4-BE49-F238E27FC236}">
                <a16:creationId xmlns:a16="http://schemas.microsoft.com/office/drawing/2014/main" id="{6164030A-3401-4729-9C13-7B092D7409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48828" y="4384548"/>
            <a:ext cx="457200" cy="457200"/>
          </a:xfrm>
          <a:prstGeom prst="rect">
            <a:avLst/>
          </a:prstGeom>
        </p:spPr>
      </p:pic>
      <p:pic>
        <p:nvPicPr>
          <p:cNvPr id="19" name="Graphic 18" descr="Meeting">
            <a:extLst>
              <a:ext uri="{FF2B5EF4-FFF2-40B4-BE49-F238E27FC236}">
                <a16:creationId xmlns:a16="http://schemas.microsoft.com/office/drawing/2014/main" id="{BE4284AF-AA72-4A90-AC9D-A6478E0023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84542" y="2901976"/>
            <a:ext cx="457200" cy="457200"/>
          </a:xfrm>
          <a:prstGeom prst="rect">
            <a:avLst/>
          </a:prstGeom>
        </p:spPr>
      </p:pic>
      <p:pic>
        <p:nvPicPr>
          <p:cNvPr id="21" name="Graphic 20" descr="Group brainstorm">
            <a:extLst>
              <a:ext uri="{FF2B5EF4-FFF2-40B4-BE49-F238E27FC236}">
                <a16:creationId xmlns:a16="http://schemas.microsoft.com/office/drawing/2014/main" id="{93D90A37-4EEF-473C-A4EE-E005302617C7}"/>
              </a:ext>
            </a:extLst>
          </p:cNvPr>
          <p:cNvPicPr>
            <a:picLocks noChangeAspect="1"/>
          </p:cNvPicPr>
          <p:nvPr/>
        </p:nvPicPr>
        <p:blipFill>
          <a:blip r:embed="rId6">
            <a:extLst>
              <a:ext uri="{96DAC541-7B7A-43D3-8B79-37D633B846F1}">
                <asvg:svgBlip xmlns:asvg="http://schemas.microsoft.com/office/drawing/2016/SVG/main" r:embed="rId14"/>
              </a:ext>
            </a:extLst>
          </a:blip>
          <a:stretch>
            <a:fillRect/>
          </a:stretch>
        </p:blipFill>
        <p:spPr>
          <a:xfrm>
            <a:off x="8261239" y="2949885"/>
            <a:ext cx="457200" cy="457200"/>
          </a:xfrm>
          <a:prstGeom prst="rect">
            <a:avLst/>
          </a:prstGeom>
        </p:spPr>
      </p:pic>
      <p:pic>
        <p:nvPicPr>
          <p:cNvPr id="25" name="Graphic 24" descr="Head with gears">
            <a:extLst>
              <a:ext uri="{FF2B5EF4-FFF2-40B4-BE49-F238E27FC236}">
                <a16:creationId xmlns:a16="http://schemas.microsoft.com/office/drawing/2014/main" id="{941D5ACC-0994-4746-B66D-681DE4E56C8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65375" y="2937645"/>
            <a:ext cx="457200" cy="457200"/>
          </a:xfrm>
          <a:prstGeom prst="rect">
            <a:avLst/>
          </a:prstGeom>
        </p:spPr>
      </p:pic>
      <p:pic>
        <p:nvPicPr>
          <p:cNvPr id="29" name="Graphic 28" descr="Welder">
            <a:extLst>
              <a:ext uri="{FF2B5EF4-FFF2-40B4-BE49-F238E27FC236}">
                <a16:creationId xmlns:a16="http://schemas.microsoft.com/office/drawing/2014/main" id="{09BD5DEA-5902-48D8-AC9F-C10F1CA6953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82725" y="3591724"/>
            <a:ext cx="457200" cy="457200"/>
          </a:xfrm>
          <a:prstGeom prst="rect">
            <a:avLst/>
          </a:prstGeom>
        </p:spPr>
      </p:pic>
      <p:pic>
        <p:nvPicPr>
          <p:cNvPr id="55" name="Graphic 54" descr="Meeting">
            <a:extLst>
              <a:ext uri="{FF2B5EF4-FFF2-40B4-BE49-F238E27FC236}">
                <a16:creationId xmlns:a16="http://schemas.microsoft.com/office/drawing/2014/main" id="{F6FA4577-B511-4687-9E7B-622644E194DE}"/>
              </a:ext>
            </a:extLst>
          </p:cNvPr>
          <p:cNvPicPr>
            <a:picLocks noChangeAspect="1"/>
          </p:cNvPicPr>
          <p:nvPr/>
        </p:nvPicPr>
        <p:blipFill>
          <a:blip r:embed="rId12">
            <a:extLst>
              <a:ext uri="{96DAC541-7B7A-43D3-8B79-37D633B846F1}">
                <asvg:svgBlip xmlns:asvg="http://schemas.microsoft.com/office/drawing/2016/SVG/main" r:embed="rId19"/>
              </a:ext>
            </a:extLst>
          </a:blip>
          <a:stretch>
            <a:fillRect/>
          </a:stretch>
        </p:blipFill>
        <p:spPr>
          <a:xfrm>
            <a:off x="7394813" y="2899105"/>
            <a:ext cx="457200" cy="457200"/>
          </a:xfrm>
          <a:prstGeom prst="rect">
            <a:avLst/>
          </a:prstGeom>
        </p:spPr>
      </p:pic>
      <p:pic>
        <p:nvPicPr>
          <p:cNvPr id="56" name="Graphic 55" descr="Group brainstorm">
            <a:extLst>
              <a:ext uri="{FF2B5EF4-FFF2-40B4-BE49-F238E27FC236}">
                <a16:creationId xmlns:a16="http://schemas.microsoft.com/office/drawing/2014/main" id="{336B1247-4B05-4D3F-AB3C-CD0BC95EA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71510" y="2947014"/>
            <a:ext cx="457200" cy="457200"/>
          </a:xfrm>
          <a:prstGeom prst="rect">
            <a:avLst/>
          </a:prstGeom>
        </p:spPr>
      </p:pic>
      <mc:AlternateContent xmlns:mc="http://schemas.openxmlformats.org/markup-compatibility/2006" xmlns:p14="http://schemas.microsoft.com/office/powerpoint/2010/main">
        <mc:Choice Requires="p14">
          <p:contentPart p14:bwMode="auto" r:id="rId20">
            <p14:nvContentPartPr>
              <p14:cNvPr id="64" name="Ink 63">
                <a:extLst>
                  <a:ext uri="{FF2B5EF4-FFF2-40B4-BE49-F238E27FC236}">
                    <a16:creationId xmlns:a16="http://schemas.microsoft.com/office/drawing/2014/main" id="{43F2C559-2AAB-4451-BB50-635D90DC890E}"/>
                  </a:ext>
                </a:extLst>
              </p14:cNvPr>
              <p14:cNvContentPartPr/>
              <p14:nvPr/>
            </p14:nvContentPartPr>
            <p14:xfrm>
              <a:off x="5796197" y="3003960"/>
              <a:ext cx="4035600" cy="414720"/>
            </p14:xfrm>
          </p:contentPart>
        </mc:Choice>
        <mc:Fallback xmlns="">
          <p:pic>
            <p:nvPicPr>
              <p:cNvPr id="64" name="Ink 63">
                <a:extLst>
                  <a:ext uri="{FF2B5EF4-FFF2-40B4-BE49-F238E27FC236}">
                    <a16:creationId xmlns:a16="http://schemas.microsoft.com/office/drawing/2014/main" id="{43F2C559-2AAB-4451-BB50-635D90DC890E}"/>
                  </a:ext>
                </a:extLst>
              </p:cNvPr>
              <p:cNvPicPr/>
              <p:nvPr/>
            </p:nvPicPr>
            <p:blipFill>
              <a:blip r:embed="rId21"/>
              <a:stretch>
                <a:fillRect/>
              </a:stretch>
            </p:blipFill>
            <p:spPr>
              <a:xfrm>
                <a:off x="5742202" y="2895960"/>
                <a:ext cx="4143230" cy="630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5" name="Ink 64">
                <a:extLst>
                  <a:ext uri="{FF2B5EF4-FFF2-40B4-BE49-F238E27FC236}">
                    <a16:creationId xmlns:a16="http://schemas.microsoft.com/office/drawing/2014/main" id="{F13E0173-2215-4539-8924-EEFFC8D760DD}"/>
                  </a:ext>
                </a:extLst>
              </p14:cNvPr>
              <p14:cNvContentPartPr/>
              <p14:nvPr/>
            </p14:nvContentPartPr>
            <p14:xfrm>
              <a:off x="9617597" y="3309600"/>
              <a:ext cx="154080" cy="168120"/>
            </p14:xfrm>
          </p:contentPart>
        </mc:Choice>
        <mc:Fallback xmlns="">
          <p:pic>
            <p:nvPicPr>
              <p:cNvPr id="65" name="Ink 64">
                <a:extLst>
                  <a:ext uri="{FF2B5EF4-FFF2-40B4-BE49-F238E27FC236}">
                    <a16:creationId xmlns:a16="http://schemas.microsoft.com/office/drawing/2014/main" id="{F13E0173-2215-4539-8924-EEFFC8D760DD}"/>
                  </a:ext>
                </a:extLst>
              </p:cNvPr>
              <p:cNvPicPr/>
              <p:nvPr/>
            </p:nvPicPr>
            <p:blipFill>
              <a:blip r:embed="rId23"/>
              <a:stretch>
                <a:fillRect/>
              </a:stretch>
            </p:blipFill>
            <p:spPr>
              <a:xfrm>
                <a:off x="9563723" y="3201600"/>
                <a:ext cx="261469"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6" name="Ink 65">
                <a:extLst>
                  <a:ext uri="{FF2B5EF4-FFF2-40B4-BE49-F238E27FC236}">
                    <a16:creationId xmlns:a16="http://schemas.microsoft.com/office/drawing/2014/main" id="{B95E6134-52D7-4001-A979-F0D470936612}"/>
                  </a:ext>
                </a:extLst>
              </p14:cNvPr>
              <p14:cNvContentPartPr/>
              <p14:nvPr/>
            </p14:nvContentPartPr>
            <p14:xfrm>
              <a:off x="9426257" y="3660060"/>
              <a:ext cx="1106280" cy="767160"/>
            </p14:xfrm>
          </p:contentPart>
        </mc:Choice>
        <mc:Fallback xmlns="">
          <p:pic>
            <p:nvPicPr>
              <p:cNvPr id="66" name="Ink 65">
                <a:extLst>
                  <a:ext uri="{FF2B5EF4-FFF2-40B4-BE49-F238E27FC236}">
                    <a16:creationId xmlns:a16="http://schemas.microsoft.com/office/drawing/2014/main" id="{B95E6134-52D7-4001-A979-F0D470936612}"/>
                  </a:ext>
                </a:extLst>
              </p:cNvPr>
              <p:cNvPicPr/>
              <p:nvPr/>
            </p:nvPicPr>
            <p:blipFill>
              <a:blip r:embed="rId25"/>
              <a:stretch>
                <a:fillRect/>
              </a:stretch>
            </p:blipFill>
            <p:spPr>
              <a:xfrm>
                <a:off x="9372275" y="3552111"/>
                <a:ext cx="1213885" cy="98269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7" name="Ink 66">
                <a:extLst>
                  <a:ext uri="{FF2B5EF4-FFF2-40B4-BE49-F238E27FC236}">
                    <a16:creationId xmlns:a16="http://schemas.microsoft.com/office/drawing/2014/main" id="{45E74EB2-A6DD-4939-940C-0757E54B4AFC}"/>
                  </a:ext>
                </a:extLst>
              </p14:cNvPr>
              <p14:cNvContentPartPr/>
              <p14:nvPr/>
            </p14:nvContentPartPr>
            <p14:xfrm>
              <a:off x="5765957" y="2937180"/>
              <a:ext cx="4138020" cy="670680"/>
            </p14:xfrm>
          </p:contentPart>
        </mc:Choice>
        <mc:Fallback xmlns="">
          <p:pic>
            <p:nvPicPr>
              <p:cNvPr id="67" name="Ink 66">
                <a:extLst>
                  <a:ext uri="{FF2B5EF4-FFF2-40B4-BE49-F238E27FC236}">
                    <a16:creationId xmlns:a16="http://schemas.microsoft.com/office/drawing/2014/main" id="{45E74EB2-A6DD-4939-940C-0757E54B4AFC}"/>
                  </a:ext>
                </a:extLst>
              </p:cNvPr>
              <p:cNvPicPr/>
              <p:nvPr/>
            </p:nvPicPr>
            <p:blipFill>
              <a:blip r:embed="rId27"/>
              <a:stretch>
                <a:fillRect/>
              </a:stretch>
            </p:blipFill>
            <p:spPr>
              <a:xfrm>
                <a:off x="5711959" y="2829180"/>
                <a:ext cx="4245655" cy="886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8" name="Ink 67">
                <a:extLst>
                  <a:ext uri="{FF2B5EF4-FFF2-40B4-BE49-F238E27FC236}">
                    <a16:creationId xmlns:a16="http://schemas.microsoft.com/office/drawing/2014/main" id="{F7EDC09F-5546-415D-B91C-2F994EB7D2E7}"/>
                  </a:ext>
                </a:extLst>
              </p14:cNvPr>
              <p14:cNvContentPartPr/>
              <p14:nvPr/>
            </p14:nvContentPartPr>
            <p14:xfrm>
              <a:off x="9493217" y="3687780"/>
              <a:ext cx="1003320" cy="938160"/>
            </p14:xfrm>
          </p:contentPart>
        </mc:Choice>
        <mc:Fallback xmlns="">
          <p:pic>
            <p:nvPicPr>
              <p:cNvPr id="68" name="Ink 67">
                <a:extLst>
                  <a:ext uri="{FF2B5EF4-FFF2-40B4-BE49-F238E27FC236}">
                    <a16:creationId xmlns:a16="http://schemas.microsoft.com/office/drawing/2014/main" id="{F7EDC09F-5546-415D-B91C-2F994EB7D2E7}"/>
                  </a:ext>
                </a:extLst>
              </p:cNvPr>
              <p:cNvPicPr/>
              <p:nvPr/>
            </p:nvPicPr>
            <p:blipFill>
              <a:blip r:embed="rId29"/>
              <a:stretch>
                <a:fillRect/>
              </a:stretch>
            </p:blipFill>
            <p:spPr>
              <a:xfrm>
                <a:off x="9439236" y="3579821"/>
                <a:ext cx="1110921" cy="115371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0" name="Ink 69">
                <a:extLst>
                  <a:ext uri="{FF2B5EF4-FFF2-40B4-BE49-F238E27FC236}">
                    <a16:creationId xmlns:a16="http://schemas.microsoft.com/office/drawing/2014/main" id="{20EE00FD-0972-4143-B293-053F56F96678}"/>
                  </a:ext>
                </a:extLst>
              </p14:cNvPr>
              <p14:cNvContentPartPr/>
              <p14:nvPr/>
            </p14:nvContentPartPr>
            <p14:xfrm>
              <a:off x="7171657" y="3013845"/>
              <a:ext cx="333000" cy="308700"/>
            </p14:xfrm>
          </p:contentPart>
        </mc:Choice>
        <mc:Fallback xmlns="">
          <p:pic>
            <p:nvPicPr>
              <p:cNvPr id="70" name="Ink 69">
                <a:extLst>
                  <a:ext uri="{FF2B5EF4-FFF2-40B4-BE49-F238E27FC236}">
                    <a16:creationId xmlns:a16="http://schemas.microsoft.com/office/drawing/2014/main" id="{20EE00FD-0972-4143-B293-053F56F96678}"/>
                  </a:ext>
                </a:extLst>
              </p:cNvPr>
              <p:cNvPicPr/>
              <p:nvPr/>
            </p:nvPicPr>
            <p:blipFill>
              <a:blip r:embed="rId5"/>
              <a:stretch>
                <a:fillRect/>
              </a:stretch>
            </p:blipFill>
            <p:spPr>
              <a:xfrm>
                <a:off x="7117715" y="2906034"/>
                <a:ext cx="440524" cy="523963"/>
              </a:xfrm>
              <a:prstGeom prst="rect">
                <a:avLst/>
              </a:prstGeom>
            </p:spPr>
          </p:pic>
        </mc:Fallback>
      </mc:AlternateContent>
      <p:sp>
        <p:nvSpPr>
          <p:cNvPr id="73" name="TextBox 72">
            <a:extLst>
              <a:ext uri="{FF2B5EF4-FFF2-40B4-BE49-F238E27FC236}">
                <a16:creationId xmlns:a16="http://schemas.microsoft.com/office/drawing/2014/main" id="{D1FE7B65-D52A-42E8-8AE2-C839A9B12C40}"/>
              </a:ext>
            </a:extLst>
          </p:cNvPr>
          <p:cNvSpPr txBox="1"/>
          <p:nvPr/>
        </p:nvSpPr>
        <p:spPr>
          <a:xfrm>
            <a:off x="1479985" y="3269429"/>
            <a:ext cx="1226448" cy="784830"/>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City Hall</a:t>
            </a:r>
          </a:p>
          <a:p>
            <a:pPr algn="ctr" defTabSz="228600"/>
            <a:r>
              <a:rPr lang="en-GB" sz="900" dirty="0">
                <a:solidFill>
                  <a:srgbClr val="7030A0"/>
                </a:solidFill>
                <a:latin typeface="Calibri" panose="020F0502020204030204"/>
              </a:rPr>
              <a:t>Home of London Government – Green New Deal</a:t>
            </a:r>
          </a:p>
          <a:p>
            <a:pPr algn="ctr" defTabSz="228600"/>
            <a:endParaRPr lang="en-GB" sz="900" dirty="0">
              <a:solidFill>
                <a:srgbClr val="7030A0"/>
              </a:solidFill>
              <a:latin typeface="Calibri" panose="020F0502020204030204"/>
            </a:endParaRPr>
          </a:p>
        </p:txBody>
      </p:sp>
      <p:pic>
        <p:nvPicPr>
          <p:cNvPr id="74" name="Graphic 73" descr="Marker">
            <a:extLst>
              <a:ext uri="{FF2B5EF4-FFF2-40B4-BE49-F238E27FC236}">
                <a16:creationId xmlns:a16="http://schemas.microsoft.com/office/drawing/2014/main" id="{B0362CE9-2303-449D-881E-0DA99E8272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6039" y="2843047"/>
            <a:ext cx="457200" cy="457200"/>
          </a:xfrm>
          <a:prstGeom prst="rect">
            <a:avLst/>
          </a:prstGeom>
        </p:spPr>
      </p:pic>
      <p:sp>
        <p:nvSpPr>
          <p:cNvPr id="32" name="TextBox 31">
            <a:extLst>
              <a:ext uri="{FF2B5EF4-FFF2-40B4-BE49-F238E27FC236}">
                <a16:creationId xmlns:a16="http://schemas.microsoft.com/office/drawing/2014/main" id="{A0B6993C-09E4-40F4-816A-5425F5603095}"/>
              </a:ext>
            </a:extLst>
          </p:cNvPr>
          <p:cNvSpPr txBox="1"/>
          <p:nvPr/>
        </p:nvSpPr>
        <p:spPr>
          <a:xfrm>
            <a:off x="5828669" y="2041911"/>
            <a:ext cx="1405247" cy="923330"/>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London Borough of Newham</a:t>
            </a:r>
          </a:p>
          <a:p>
            <a:pPr algn="ctr" defTabSz="228600"/>
            <a:r>
              <a:rPr lang="en-GB" sz="900" dirty="0">
                <a:solidFill>
                  <a:srgbClr val="7030A0"/>
                </a:solidFill>
                <a:latin typeface="Calibri" panose="020F0502020204030204"/>
              </a:rPr>
              <a:t>Committed to becoming London’s greenest economy</a:t>
            </a:r>
          </a:p>
          <a:p>
            <a:pPr algn="ctr" defTabSz="228600"/>
            <a:endParaRPr lang="en-GB" sz="900" dirty="0">
              <a:solidFill>
                <a:srgbClr val="7030A0"/>
              </a:solidFill>
              <a:latin typeface="Calibri" panose="020F0502020204030204"/>
            </a:endParaRPr>
          </a:p>
        </p:txBody>
      </p:sp>
      <p:pic>
        <p:nvPicPr>
          <p:cNvPr id="3" name="Graphic 2" descr="Airplane">
            <a:extLst>
              <a:ext uri="{FF2B5EF4-FFF2-40B4-BE49-F238E27FC236}">
                <a16:creationId xmlns:a16="http://schemas.microsoft.com/office/drawing/2014/main" id="{FFBD8B06-1DD4-4E10-BE45-9F1AF0090B3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449325" y="3550893"/>
            <a:ext cx="457200" cy="457200"/>
          </a:xfrm>
          <a:prstGeom prst="rect">
            <a:avLst/>
          </a:prstGeom>
        </p:spPr>
      </p:pic>
      <p:pic>
        <p:nvPicPr>
          <p:cNvPr id="7" name="Graphic 6" descr="Handshake">
            <a:extLst>
              <a:ext uri="{FF2B5EF4-FFF2-40B4-BE49-F238E27FC236}">
                <a16:creationId xmlns:a16="http://schemas.microsoft.com/office/drawing/2014/main" id="{C1B78EBE-FE53-40A2-BD75-C64BEFB446D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370102" y="2995738"/>
            <a:ext cx="457200" cy="457200"/>
          </a:xfrm>
          <a:prstGeom prst="rect">
            <a:avLst/>
          </a:prstGeom>
        </p:spPr>
      </p:pic>
      <p:pic>
        <p:nvPicPr>
          <p:cNvPr id="14" name="Graphic 13" descr="Microscope">
            <a:extLst>
              <a:ext uri="{FF2B5EF4-FFF2-40B4-BE49-F238E27FC236}">
                <a16:creationId xmlns:a16="http://schemas.microsoft.com/office/drawing/2014/main" id="{438A7AEA-0E27-4E4F-9AD8-9810E26282C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644327" y="4342156"/>
            <a:ext cx="457200" cy="457200"/>
          </a:xfrm>
          <a:prstGeom prst="rect">
            <a:avLst/>
          </a:prstGeom>
        </p:spPr>
      </p:pic>
      <p:sp>
        <p:nvSpPr>
          <p:cNvPr id="43" name="TextBox 42">
            <a:extLst>
              <a:ext uri="{FF2B5EF4-FFF2-40B4-BE49-F238E27FC236}">
                <a16:creationId xmlns:a16="http://schemas.microsoft.com/office/drawing/2014/main" id="{7CC5AF7B-1FE6-43C3-8047-B0C2B12E27CE}"/>
              </a:ext>
            </a:extLst>
          </p:cNvPr>
          <p:cNvSpPr txBox="1"/>
          <p:nvPr/>
        </p:nvSpPr>
        <p:spPr>
          <a:xfrm>
            <a:off x="4325864" y="2342026"/>
            <a:ext cx="1262145" cy="784830"/>
          </a:xfrm>
          <a:prstGeom prst="rect">
            <a:avLst/>
          </a:prstGeom>
          <a:noFill/>
        </p:spPr>
        <p:txBody>
          <a:bodyPr wrap="square" rtlCol="0">
            <a:spAutoFit/>
          </a:bodyPr>
          <a:lstStyle/>
          <a:p>
            <a:pPr algn="ctr" defTabSz="228600"/>
            <a:r>
              <a:rPr lang="en-GB" sz="900" b="1" u="sng" dirty="0" err="1">
                <a:solidFill>
                  <a:srgbClr val="7030A0"/>
                </a:solidFill>
                <a:latin typeface="Calibri" panose="020F0502020204030204"/>
              </a:rPr>
              <a:t>ExCel</a:t>
            </a:r>
            <a:r>
              <a:rPr lang="en-GB" sz="900" b="1" u="sng" dirty="0">
                <a:solidFill>
                  <a:srgbClr val="7030A0"/>
                </a:solidFill>
                <a:latin typeface="Calibri" panose="020F0502020204030204"/>
              </a:rPr>
              <a:t> Centre</a:t>
            </a:r>
          </a:p>
          <a:p>
            <a:pPr algn="ctr" defTabSz="228600"/>
            <a:r>
              <a:rPr lang="en-GB" sz="900" dirty="0">
                <a:solidFill>
                  <a:srgbClr val="7030A0"/>
                </a:solidFill>
                <a:latin typeface="Calibri" panose="020F0502020204030204"/>
              </a:rPr>
              <a:t>London’s premier international conference facility</a:t>
            </a:r>
          </a:p>
          <a:p>
            <a:pPr algn="ctr" defTabSz="228600"/>
            <a:endParaRPr lang="en-GB" sz="900" dirty="0">
              <a:solidFill>
                <a:srgbClr val="7030A0"/>
              </a:solidFill>
              <a:latin typeface="Calibri" panose="020F0502020204030204"/>
            </a:endParaRPr>
          </a:p>
        </p:txBody>
      </p:sp>
      <p:sp>
        <p:nvSpPr>
          <p:cNvPr id="44" name="TextBox 43">
            <a:extLst>
              <a:ext uri="{FF2B5EF4-FFF2-40B4-BE49-F238E27FC236}">
                <a16:creationId xmlns:a16="http://schemas.microsoft.com/office/drawing/2014/main" id="{66E354FB-7FD6-4F78-B75E-180DC928ADC6}"/>
              </a:ext>
            </a:extLst>
          </p:cNvPr>
          <p:cNvSpPr txBox="1"/>
          <p:nvPr/>
        </p:nvSpPr>
        <p:spPr>
          <a:xfrm>
            <a:off x="5113767" y="5133419"/>
            <a:ext cx="1564158" cy="646331"/>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London City Airport</a:t>
            </a:r>
          </a:p>
          <a:p>
            <a:pPr algn="ctr" defTabSz="228600"/>
            <a:r>
              <a:rPr lang="en-GB" sz="900" dirty="0">
                <a:solidFill>
                  <a:srgbClr val="7030A0"/>
                </a:solidFill>
                <a:latin typeface="Calibri" panose="020F0502020204030204"/>
              </a:rPr>
              <a:t>Sustainability Strategy due summer 2021</a:t>
            </a:r>
          </a:p>
          <a:p>
            <a:pPr algn="ctr" defTabSz="228600"/>
            <a:endParaRPr lang="en-GB" sz="900" dirty="0">
              <a:solidFill>
                <a:srgbClr val="7030A0"/>
              </a:solidFill>
              <a:latin typeface="Calibri" panose="020F0502020204030204"/>
            </a:endParaRPr>
          </a:p>
        </p:txBody>
      </p:sp>
      <p:sp>
        <p:nvSpPr>
          <p:cNvPr id="45" name="TextBox 44">
            <a:extLst>
              <a:ext uri="{FF2B5EF4-FFF2-40B4-BE49-F238E27FC236}">
                <a16:creationId xmlns:a16="http://schemas.microsoft.com/office/drawing/2014/main" id="{9583585A-FDAB-4C59-AD96-A4A7B930F472}"/>
              </a:ext>
            </a:extLst>
          </p:cNvPr>
          <p:cNvSpPr txBox="1"/>
          <p:nvPr/>
        </p:nvSpPr>
        <p:spPr>
          <a:xfrm>
            <a:off x="6677925" y="5135089"/>
            <a:ext cx="1478419" cy="646331"/>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Tate &amp; Lyle research centre</a:t>
            </a:r>
          </a:p>
          <a:p>
            <a:pPr algn="ctr" defTabSz="228600"/>
            <a:r>
              <a:rPr lang="en-GB" sz="900" dirty="0">
                <a:solidFill>
                  <a:srgbClr val="7030A0"/>
                </a:solidFill>
                <a:latin typeface="Calibri" panose="020F0502020204030204"/>
              </a:rPr>
              <a:t>Pioneering research and investment facility</a:t>
            </a:r>
          </a:p>
          <a:p>
            <a:pPr algn="ctr" defTabSz="228600"/>
            <a:endParaRPr lang="en-GB" sz="900" dirty="0">
              <a:solidFill>
                <a:srgbClr val="7030A0"/>
              </a:solidFill>
              <a:latin typeface="Calibri" panose="020F0502020204030204"/>
            </a:endParaRPr>
          </a:p>
        </p:txBody>
      </p:sp>
      <p:pic>
        <p:nvPicPr>
          <p:cNvPr id="47" name="Graphic 46" descr="Cloud Computing">
            <a:extLst>
              <a:ext uri="{FF2B5EF4-FFF2-40B4-BE49-F238E27FC236}">
                <a16:creationId xmlns:a16="http://schemas.microsoft.com/office/drawing/2014/main" id="{7524F06A-BF66-418F-A2AD-E1176A09B68A}"/>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65068" y="4329684"/>
            <a:ext cx="409203" cy="457200"/>
          </a:xfrm>
          <a:prstGeom prst="rect">
            <a:avLst/>
          </a:prstGeom>
        </p:spPr>
      </p:pic>
      <p:cxnSp>
        <p:nvCxnSpPr>
          <p:cNvPr id="16" name="Straight Connector 15">
            <a:extLst>
              <a:ext uri="{FF2B5EF4-FFF2-40B4-BE49-F238E27FC236}">
                <a16:creationId xmlns:a16="http://schemas.microsoft.com/office/drawing/2014/main" id="{DCF69DD4-27EB-4133-A4EE-2E4F895457E4}"/>
              </a:ext>
            </a:extLst>
          </p:cNvPr>
          <p:cNvCxnSpPr>
            <a:cxnSpLocks/>
          </p:cNvCxnSpPr>
          <p:nvPr/>
        </p:nvCxnSpPr>
        <p:spPr>
          <a:xfrm flipV="1">
            <a:off x="5939827" y="3955728"/>
            <a:ext cx="509499" cy="109753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18" name="Graphic 17" descr="Streetcar">
            <a:extLst>
              <a:ext uri="{FF2B5EF4-FFF2-40B4-BE49-F238E27FC236}">
                <a16:creationId xmlns:a16="http://schemas.microsoft.com/office/drawing/2014/main" id="{2C4DA7FB-8551-481C-9273-A560C8594FF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763004" y="2670505"/>
            <a:ext cx="457200" cy="457200"/>
          </a:xfrm>
          <a:prstGeom prst="rect">
            <a:avLst/>
          </a:prstGeom>
        </p:spPr>
      </p:pic>
      <p:sp>
        <p:nvSpPr>
          <p:cNvPr id="52" name="TextBox 51">
            <a:extLst>
              <a:ext uri="{FF2B5EF4-FFF2-40B4-BE49-F238E27FC236}">
                <a16:creationId xmlns:a16="http://schemas.microsoft.com/office/drawing/2014/main" id="{26086150-D5D1-44F2-B507-AD21337E37A3}"/>
              </a:ext>
            </a:extLst>
          </p:cNvPr>
          <p:cNvSpPr txBox="1"/>
          <p:nvPr/>
        </p:nvSpPr>
        <p:spPr>
          <a:xfrm>
            <a:off x="2681224" y="2212736"/>
            <a:ext cx="1262145" cy="784830"/>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Crossrail</a:t>
            </a:r>
          </a:p>
          <a:p>
            <a:pPr algn="ctr" defTabSz="228600"/>
            <a:r>
              <a:rPr lang="en-GB" sz="900" dirty="0">
                <a:solidFill>
                  <a:srgbClr val="7030A0"/>
                </a:solidFill>
                <a:latin typeface="Calibri" panose="020F0502020204030204"/>
              </a:rPr>
              <a:t>Opening 2022 with fast direct links to central and west London</a:t>
            </a:r>
          </a:p>
          <a:p>
            <a:pPr algn="ctr" defTabSz="228600"/>
            <a:endParaRPr lang="en-GB" sz="900" dirty="0">
              <a:solidFill>
                <a:srgbClr val="7030A0"/>
              </a:solidFill>
              <a:latin typeface="Calibri" panose="020F0502020204030204"/>
            </a:endParaRPr>
          </a:p>
        </p:txBody>
      </p:sp>
      <p:pic>
        <p:nvPicPr>
          <p:cNvPr id="53" name="Graphic 52" descr="Business Growth">
            <a:extLst>
              <a:ext uri="{FF2B5EF4-FFF2-40B4-BE49-F238E27FC236}">
                <a16:creationId xmlns:a16="http://schemas.microsoft.com/office/drawing/2014/main" id="{18ED1236-97EF-48F5-9DB2-F089B7774856}"/>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232039" y="3378177"/>
            <a:ext cx="457200" cy="457200"/>
          </a:xfrm>
          <a:prstGeom prst="rect">
            <a:avLst/>
          </a:prstGeom>
        </p:spPr>
      </p:pic>
      <p:pic>
        <p:nvPicPr>
          <p:cNvPr id="22" name="Graphic 21" descr="Water">
            <a:extLst>
              <a:ext uri="{FF2B5EF4-FFF2-40B4-BE49-F238E27FC236}">
                <a16:creationId xmlns:a16="http://schemas.microsoft.com/office/drawing/2014/main" id="{5CE451CD-4E31-44FC-A28E-3EB0ED27B2D5}"/>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065037" y="3367728"/>
            <a:ext cx="457200" cy="457200"/>
          </a:xfrm>
          <a:prstGeom prst="rect">
            <a:avLst/>
          </a:prstGeom>
        </p:spPr>
      </p:pic>
      <p:sp>
        <p:nvSpPr>
          <p:cNvPr id="63" name="TextBox 62">
            <a:extLst>
              <a:ext uri="{FF2B5EF4-FFF2-40B4-BE49-F238E27FC236}">
                <a16:creationId xmlns:a16="http://schemas.microsoft.com/office/drawing/2014/main" id="{D9FB2315-03F8-41FB-8C2A-03165C2816A6}"/>
              </a:ext>
            </a:extLst>
          </p:cNvPr>
          <p:cNvSpPr txBox="1"/>
          <p:nvPr/>
        </p:nvSpPr>
        <p:spPr>
          <a:xfrm>
            <a:off x="3763004" y="5185492"/>
            <a:ext cx="1564158" cy="923330"/>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Dock water</a:t>
            </a:r>
          </a:p>
          <a:p>
            <a:pPr algn="ctr" defTabSz="228600"/>
            <a:r>
              <a:rPr lang="en-GB" sz="900" dirty="0">
                <a:solidFill>
                  <a:srgbClr val="7030A0"/>
                </a:solidFill>
                <a:latin typeface="Calibri" panose="020F0502020204030204"/>
              </a:rPr>
              <a:t>Europe’s largest man-made enclosed water space – 100 year old home of London’s global identity</a:t>
            </a:r>
          </a:p>
          <a:p>
            <a:pPr algn="ctr" defTabSz="228600"/>
            <a:endParaRPr lang="en-GB" sz="900" dirty="0">
              <a:solidFill>
                <a:srgbClr val="7030A0"/>
              </a:solidFill>
              <a:latin typeface="Calibri" panose="020F0502020204030204"/>
            </a:endParaRPr>
          </a:p>
        </p:txBody>
      </p:sp>
      <p:cxnSp>
        <p:nvCxnSpPr>
          <p:cNvPr id="69" name="Straight Connector 68">
            <a:extLst>
              <a:ext uri="{FF2B5EF4-FFF2-40B4-BE49-F238E27FC236}">
                <a16:creationId xmlns:a16="http://schemas.microsoft.com/office/drawing/2014/main" id="{0C8B80BF-44A2-4690-8FB0-3CAA20E3B9D6}"/>
              </a:ext>
            </a:extLst>
          </p:cNvPr>
          <p:cNvCxnSpPr>
            <a:cxnSpLocks/>
          </p:cNvCxnSpPr>
          <p:nvPr/>
        </p:nvCxnSpPr>
        <p:spPr>
          <a:xfrm flipV="1">
            <a:off x="4655146" y="3901453"/>
            <a:ext cx="574280" cy="121831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B0CD2D60-F829-46EA-B60A-4580E5757DE9}"/>
              </a:ext>
            </a:extLst>
          </p:cNvPr>
          <p:cNvSpPr txBox="1"/>
          <p:nvPr/>
        </p:nvSpPr>
        <p:spPr>
          <a:xfrm>
            <a:off x="8578288" y="1760654"/>
            <a:ext cx="1478419" cy="646331"/>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Local communities</a:t>
            </a:r>
          </a:p>
          <a:p>
            <a:pPr algn="ctr" defTabSz="228600"/>
            <a:r>
              <a:rPr lang="en-GB" sz="900" dirty="0">
                <a:solidFill>
                  <a:srgbClr val="7030A0"/>
                </a:solidFill>
                <a:latin typeface="Calibri" panose="020F0502020204030204"/>
              </a:rPr>
              <a:t>London’s youngest and most diverse borough</a:t>
            </a:r>
          </a:p>
          <a:p>
            <a:pPr algn="ctr" defTabSz="228600"/>
            <a:endParaRPr lang="en-GB" sz="900" dirty="0">
              <a:solidFill>
                <a:srgbClr val="7030A0"/>
              </a:solidFill>
              <a:latin typeface="Calibri" panose="020F0502020204030204"/>
            </a:endParaRPr>
          </a:p>
        </p:txBody>
      </p:sp>
      <p:pic>
        <p:nvPicPr>
          <p:cNvPr id="28" name="Graphic 27" descr="Confused person">
            <a:extLst>
              <a:ext uri="{FF2B5EF4-FFF2-40B4-BE49-F238E27FC236}">
                <a16:creationId xmlns:a16="http://schemas.microsoft.com/office/drawing/2014/main" id="{B2280D7D-9D27-496D-A419-F7AEF9E428B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436775" y="2070147"/>
            <a:ext cx="457200" cy="457200"/>
          </a:xfrm>
          <a:prstGeom prst="rect">
            <a:avLst/>
          </a:prstGeom>
        </p:spPr>
      </p:pic>
      <p:pic>
        <p:nvPicPr>
          <p:cNvPr id="41" name="Graphic 40" descr="City">
            <a:extLst>
              <a:ext uri="{FF2B5EF4-FFF2-40B4-BE49-F238E27FC236}">
                <a16:creationId xmlns:a16="http://schemas.microsoft.com/office/drawing/2014/main" id="{1DB0E868-2E0C-4BAE-AC54-9B07253F6E1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34775" y="3761385"/>
            <a:ext cx="457200" cy="457200"/>
          </a:xfrm>
          <a:prstGeom prst="rect">
            <a:avLst/>
          </a:prstGeom>
        </p:spPr>
      </p:pic>
      <p:sp>
        <p:nvSpPr>
          <p:cNvPr id="76" name="TextBox 75">
            <a:extLst>
              <a:ext uri="{FF2B5EF4-FFF2-40B4-BE49-F238E27FC236}">
                <a16:creationId xmlns:a16="http://schemas.microsoft.com/office/drawing/2014/main" id="{3EB9EB7B-8333-4397-ACA7-F4417EDE031B}"/>
              </a:ext>
            </a:extLst>
          </p:cNvPr>
          <p:cNvSpPr txBox="1"/>
          <p:nvPr/>
        </p:nvSpPr>
        <p:spPr>
          <a:xfrm>
            <a:off x="2362344" y="4597405"/>
            <a:ext cx="1564158" cy="923330"/>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Silvertown Quays</a:t>
            </a:r>
          </a:p>
          <a:p>
            <a:pPr algn="ctr" defTabSz="228600"/>
            <a:r>
              <a:rPr lang="en-GB" sz="900" dirty="0">
                <a:solidFill>
                  <a:srgbClr val="7030A0"/>
                </a:solidFill>
                <a:latin typeface="Calibri" panose="020F0502020204030204"/>
              </a:rPr>
              <a:t>New commercial heart includes new town centre and redevelopment of iconic Millennium Mills</a:t>
            </a:r>
          </a:p>
          <a:p>
            <a:pPr algn="ctr" defTabSz="228600"/>
            <a:endParaRPr lang="en-GB" sz="900" dirty="0">
              <a:solidFill>
                <a:srgbClr val="7030A0"/>
              </a:solidFill>
              <a:latin typeface="Calibri" panose="020F0502020204030204"/>
            </a:endParaRPr>
          </a:p>
        </p:txBody>
      </p:sp>
      <p:cxnSp>
        <p:nvCxnSpPr>
          <p:cNvPr id="77" name="Straight Connector 76">
            <a:extLst>
              <a:ext uri="{FF2B5EF4-FFF2-40B4-BE49-F238E27FC236}">
                <a16:creationId xmlns:a16="http://schemas.microsoft.com/office/drawing/2014/main" id="{568218DD-8215-4A91-B523-198B19761F4B}"/>
              </a:ext>
            </a:extLst>
          </p:cNvPr>
          <p:cNvCxnSpPr>
            <a:cxnSpLocks/>
          </p:cNvCxnSpPr>
          <p:nvPr/>
        </p:nvCxnSpPr>
        <p:spPr>
          <a:xfrm flipV="1">
            <a:off x="3176728" y="4034300"/>
            <a:ext cx="1158879" cy="53645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5" name="Graphic 4" descr="Tugboat">
            <a:extLst>
              <a:ext uri="{FF2B5EF4-FFF2-40B4-BE49-F238E27FC236}">
                <a16:creationId xmlns:a16="http://schemas.microsoft.com/office/drawing/2014/main" id="{33FA093B-4E05-4152-8232-63CFE4DA7E34}"/>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233248" y="3569010"/>
            <a:ext cx="457200" cy="457200"/>
          </a:xfrm>
          <a:prstGeom prst="rect">
            <a:avLst/>
          </a:prstGeom>
        </p:spPr>
      </p:pic>
      <p:sp>
        <p:nvSpPr>
          <p:cNvPr id="46" name="TextBox 45">
            <a:extLst>
              <a:ext uri="{FF2B5EF4-FFF2-40B4-BE49-F238E27FC236}">
                <a16:creationId xmlns:a16="http://schemas.microsoft.com/office/drawing/2014/main" id="{B9120018-C2FA-48C3-9BD4-D462E03B51D0}"/>
              </a:ext>
            </a:extLst>
          </p:cNvPr>
          <p:cNvSpPr txBox="1"/>
          <p:nvPr/>
        </p:nvSpPr>
        <p:spPr>
          <a:xfrm>
            <a:off x="10025366" y="2935413"/>
            <a:ext cx="1135264" cy="784830"/>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Commercial boatyard</a:t>
            </a:r>
          </a:p>
          <a:p>
            <a:pPr algn="ctr" defTabSz="228600"/>
            <a:r>
              <a:rPr lang="en-GB" sz="900" dirty="0">
                <a:solidFill>
                  <a:srgbClr val="7030A0"/>
                </a:solidFill>
                <a:latin typeface="Calibri" panose="020F0502020204030204"/>
              </a:rPr>
              <a:t>London’s newest commercial boatyard</a:t>
            </a:r>
          </a:p>
        </p:txBody>
      </p:sp>
      <p:pic>
        <p:nvPicPr>
          <p:cNvPr id="10" name="Graphic 9" descr="Car">
            <a:extLst>
              <a:ext uri="{FF2B5EF4-FFF2-40B4-BE49-F238E27FC236}">
                <a16:creationId xmlns:a16="http://schemas.microsoft.com/office/drawing/2014/main" id="{98E551B3-F19D-4BFE-94FD-021294E99F98}"/>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621746" y="3963626"/>
            <a:ext cx="457200" cy="457200"/>
          </a:xfrm>
          <a:prstGeom prst="rect">
            <a:avLst/>
          </a:prstGeom>
        </p:spPr>
      </p:pic>
      <p:sp>
        <p:nvSpPr>
          <p:cNvPr id="48" name="TextBox 47">
            <a:extLst>
              <a:ext uri="{FF2B5EF4-FFF2-40B4-BE49-F238E27FC236}">
                <a16:creationId xmlns:a16="http://schemas.microsoft.com/office/drawing/2014/main" id="{27DE2264-C789-483D-82D6-F6FF0F06983B}"/>
              </a:ext>
            </a:extLst>
          </p:cNvPr>
          <p:cNvSpPr txBox="1"/>
          <p:nvPr/>
        </p:nvSpPr>
        <p:spPr>
          <a:xfrm>
            <a:off x="784359" y="4710343"/>
            <a:ext cx="1564158" cy="784830"/>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Silvertown Tunnel</a:t>
            </a:r>
          </a:p>
          <a:p>
            <a:pPr algn="ctr" defTabSz="228600"/>
            <a:r>
              <a:rPr lang="en-GB" sz="900" dirty="0">
                <a:solidFill>
                  <a:srgbClr val="7030A0"/>
                </a:solidFill>
                <a:latin typeface="Calibri" panose="020F0502020204030204"/>
              </a:rPr>
              <a:t>Road tunnel linking North Greenwich with Royal Docks – open 2025</a:t>
            </a:r>
          </a:p>
          <a:p>
            <a:pPr algn="ctr" defTabSz="228600"/>
            <a:endParaRPr lang="en-GB" sz="900" dirty="0">
              <a:solidFill>
                <a:srgbClr val="7030A0"/>
              </a:solidFill>
              <a:latin typeface="Calibri" panose="020F0502020204030204"/>
            </a:endParaRPr>
          </a:p>
        </p:txBody>
      </p:sp>
      <p:pic>
        <p:nvPicPr>
          <p:cNvPr id="12" name="Graphic 11" descr="Drama">
            <a:extLst>
              <a:ext uri="{FF2B5EF4-FFF2-40B4-BE49-F238E27FC236}">
                <a16:creationId xmlns:a16="http://schemas.microsoft.com/office/drawing/2014/main" id="{E6732498-A1A5-4A97-9E08-9B205536D8E4}"/>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908728" y="2955183"/>
            <a:ext cx="457200" cy="457200"/>
          </a:xfrm>
          <a:prstGeom prst="rect">
            <a:avLst/>
          </a:prstGeom>
        </p:spPr>
      </p:pic>
      <p:sp>
        <p:nvSpPr>
          <p:cNvPr id="49" name="TextBox 48">
            <a:extLst>
              <a:ext uri="{FF2B5EF4-FFF2-40B4-BE49-F238E27FC236}">
                <a16:creationId xmlns:a16="http://schemas.microsoft.com/office/drawing/2014/main" id="{D1B1F839-958C-49CF-A386-95CD471DFCE9}"/>
              </a:ext>
            </a:extLst>
          </p:cNvPr>
          <p:cNvSpPr txBox="1"/>
          <p:nvPr/>
        </p:nvSpPr>
        <p:spPr>
          <a:xfrm>
            <a:off x="7304990" y="2248754"/>
            <a:ext cx="1233206" cy="646331"/>
          </a:xfrm>
          <a:prstGeom prst="rect">
            <a:avLst/>
          </a:prstGeom>
          <a:noFill/>
        </p:spPr>
        <p:txBody>
          <a:bodyPr wrap="square" rtlCol="0">
            <a:spAutoFit/>
          </a:bodyPr>
          <a:lstStyle/>
          <a:p>
            <a:pPr algn="ctr" defTabSz="228600"/>
            <a:r>
              <a:rPr lang="en-GB" sz="900" b="1" u="sng" dirty="0">
                <a:solidFill>
                  <a:srgbClr val="7030A0"/>
                </a:solidFill>
                <a:latin typeface="Calibri" panose="020F0502020204030204"/>
              </a:rPr>
              <a:t>Soldier of Orange</a:t>
            </a:r>
          </a:p>
          <a:p>
            <a:pPr algn="ctr" defTabSz="228600"/>
            <a:r>
              <a:rPr lang="en-GB" sz="900" dirty="0">
                <a:solidFill>
                  <a:srgbClr val="7030A0"/>
                </a:solidFill>
                <a:latin typeface="Calibri" panose="020F0502020204030204"/>
              </a:rPr>
              <a:t>Iconic and unique theatre production</a:t>
            </a:r>
          </a:p>
          <a:p>
            <a:pPr algn="ctr" defTabSz="228600"/>
            <a:endParaRPr lang="en-GB" sz="900" dirty="0">
              <a:solidFill>
                <a:srgbClr val="7030A0"/>
              </a:solidFill>
              <a:latin typeface="Calibri" panose="020F0502020204030204"/>
            </a:endParaRPr>
          </a:p>
        </p:txBody>
      </p:sp>
    </p:spTree>
    <p:extLst>
      <p:ext uri="{BB962C8B-B14F-4D97-AF65-F5344CB8AC3E}">
        <p14:creationId xmlns:p14="http://schemas.microsoft.com/office/powerpoint/2010/main" val="1779053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1F0C7F-35AF-455B-B51A-2053AAC965CC}"/>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104AE2A9-9288-4CE2-9465-C303D0055F5C}"/>
              </a:ext>
            </a:extLst>
          </p:cNvPr>
          <p:cNvSpPr>
            <a:spLocks noGrp="1"/>
          </p:cNvSpPr>
          <p:nvPr>
            <p:ph type="body" sz="quarter" idx="14"/>
          </p:nvPr>
        </p:nvSpPr>
        <p:spPr/>
        <p:txBody>
          <a:bodyPr/>
          <a:lstStyle/>
          <a:p>
            <a:endParaRPr lang="en-GB" dirty="0"/>
          </a:p>
        </p:txBody>
      </p:sp>
      <p:sp>
        <p:nvSpPr>
          <p:cNvPr id="4" name="Text Placeholder 3">
            <a:extLst>
              <a:ext uri="{FF2B5EF4-FFF2-40B4-BE49-F238E27FC236}">
                <a16:creationId xmlns:a16="http://schemas.microsoft.com/office/drawing/2014/main" id="{3B49F800-7BED-4BC5-9C65-F349486461DE}"/>
              </a:ext>
            </a:extLst>
          </p:cNvPr>
          <p:cNvSpPr>
            <a:spLocks noGrp="1"/>
          </p:cNvSpPr>
          <p:nvPr>
            <p:ph type="body" sz="quarter" idx="15"/>
          </p:nvPr>
        </p:nvSpPr>
        <p:spPr/>
        <p:txBody>
          <a:bodyPr/>
          <a:lstStyle/>
          <a:p>
            <a:endParaRPr lang="en-GB"/>
          </a:p>
        </p:txBody>
      </p:sp>
      <p:sp>
        <p:nvSpPr>
          <p:cNvPr id="5" name="Date Placeholder 4">
            <a:extLst>
              <a:ext uri="{FF2B5EF4-FFF2-40B4-BE49-F238E27FC236}">
                <a16:creationId xmlns:a16="http://schemas.microsoft.com/office/drawing/2014/main" id="{88B67134-1FB8-45DE-95ED-7D08432411C2}"/>
              </a:ext>
            </a:extLst>
          </p:cNvPr>
          <p:cNvSpPr>
            <a:spLocks noGrp="1"/>
          </p:cNvSpPr>
          <p:nvPr>
            <p:ph type="dt" sz="half" idx="16"/>
          </p:nvPr>
        </p:nvSpPr>
        <p:spPr/>
        <p:txBody>
          <a:bodyPr/>
          <a:lstStyle/>
          <a:p>
            <a:fld id="{D02A990E-F69E-CE48-973D-8969E3B906E1}" type="datetime1">
              <a:rPr lang="en-GB" smtClean="0"/>
              <a:pPr/>
              <a:t>08/06/2021</a:t>
            </a:fld>
            <a:endParaRPr lang="en-US" dirty="0"/>
          </a:p>
        </p:txBody>
      </p:sp>
      <p:sp>
        <p:nvSpPr>
          <p:cNvPr id="6" name="Slide Number Placeholder 5">
            <a:extLst>
              <a:ext uri="{FF2B5EF4-FFF2-40B4-BE49-F238E27FC236}">
                <a16:creationId xmlns:a16="http://schemas.microsoft.com/office/drawing/2014/main" id="{A5EFF6A4-2ACA-4F9F-9B71-C6788EE9B836}"/>
              </a:ext>
            </a:extLst>
          </p:cNvPr>
          <p:cNvSpPr>
            <a:spLocks noGrp="1"/>
          </p:cNvSpPr>
          <p:nvPr>
            <p:ph type="sldNum" sz="quarter" idx="18"/>
          </p:nvPr>
        </p:nvSpPr>
        <p:spPr/>
        <p:txBody>
          <a:bodyPr/>
          <a:lstStyle/>
          <a:p>
            <a:fld id="{BA154773-FE6C-894E-8862-CB34C699DBD7}" type="slidenum">
              <a:rPr lang="en-US" smtClean="0"/>
              <a:pPr/>
              <a:t>57</a:t>
            </a:fld>
            <a:endParaRPr lang="en-US" dirty="0"/>
          </a:p>
        </p:txBody>
      </p:sp>
      <p:pic>
        <p:nvPicPr>
          <p:cNvPr id="7" name="Picture 6">
            <a:extLst>
              <a:ext uri="{FF2B5EF4-FFF2-40B4-BE49-F238E27FC236}">
                <a16:creationId xmlns:a16="http://schemas.microsoft.com/office/drawing/2014/main" id="{9F41FB18-BAC9-4053-9DD9-A959002F84C8}"/>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092006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7989E1C4-0892-4DF1-8443-E04417321C4C}"/>
              </a:ext>
            </a:extLst>
          </p:cNvPr>
          <p:cNvSpPr>
            <a:spLocks noGrp="1"/>
          </p:cNvSpPr>
          <p:nvPr>
            <p:ph type="body" sz="quarter" idx="14"/>
          </p:nvPr>
        </p:nvSpPr>
        <p:spPr>
          <a:xfrm>
            <a:off x="227410" y="1746000"/>
            <a:ext cx="3852000" cy="4277811"/>
          </a:xfrm>
        </p:spPr>
        <p:txBody>
          <a:bodyPr lIns="0" tIns="0" rIns="0" bIns="0">
            <a:normAutofit lnSpcReduction="10000"/>
          </a:bodyPr>
          <a:lstStyle/>
          <a:p>
            <a:pPr marL="236538" indent="-228600">
              <a:lnSpc>
                <a:spcPct val="150000"/>
              </a:lnSpc>
              <a:spcBef>
                <a:spcPts val="300"/>
              </a:spcBef>
              <a:spcAft>
                <a:spcPts val="300"/>
              </a:spcAft>
              <a:buFont typeface="Arial" panose="020B0604020202020204" pitchFamily="34" charset="0"/>
              <a:buChar char="•"/>
            </a:pPr>
            <a:r>
              <a:rPr lang="en-GB" sz="1400" dirty="0"/>
              <a:t>Partnership between </a:t>
            </a:r>
            <a:r>
              <a:rPr lang="en-GB" sz="1400" dirty="0" err="1"/>
              <a:t>Projekt</a:t>
            </a:r>
            <a:r>
              <a:rPr lang="en-GB" sz="1400" dirty="0"/>
              <a:t> and T&amp;L</a:t>
            </a:r>
          </a:p>
          <a:p>
            <a:pPr marL="236538" indent="-228600">
              <a:lnSpc>
                <a:spcPct val="150000"/>
              </a:lnSpc>
              <a:spcBef>
                <a:spcPts val="300"/>
              </a:spcBef>
              <a:spcAft>
                <a:spcPts val="300"/>
              </a:spcAft>
              <a:buFont typeface="Arial" panose="020B0604020202020204" pitchFamily="34" charset="0"/>
              <a:buChar char="•"/>
            </a:pPr>
            <a:r>
              <a:rPr lang="en-GB" sz="1400"/>
              <a:t>C.£</a:t>
            </a:r>
            <a:r>
              <a:rPr lang="en-GB" sz="1400" dirty="0"/>
              <a:t>2.8m grant </a:t>
            </a:r>
            <a:r>
              <a:rPr lang="en-GB" sz="1400"/>
              <a:t>from Royal </a:t>
            </a:r>
            <a:r>
              <a:rPr lang="en-GB" sz="1400" dirty="0"/>
              <a:t>Docks GGF</a:t>
            </a:r>
          </a:p>
          <a:p>
            <a:pPr marL="236538" indent="-228600">
              <a:lnSpc>
                <a:spcPct val="150000"/>
              </a:lnSpc>
              <a:spcBef>
                <a:spcPts val="300"/>
              </a:spcBef>
              <a:spcAft>
                <a:spcPts val="300"/>
              </a:spcAft>
              <a:buFont typeface="Arial" panose="020B0604020202020204" pitchFamily="34" charset="0"/>
              <a:buChar char="•"/>
            </a:pPr>
            <a:r>
              <a:rPr lang="en-GB" sz="1400" dirty="0"/>
              <a:t>100,000 </a:t>
            </a:r>
            <a:r>
              <a:rPr lang="en-GB" sz="1400" dirty="0" err="1"/>
              <a:t>sqft</a:t>
            </a:r>
            <a:r>
              <a:rPr lang="en-GB" sz="1400" dirty="0"/>
              <a:t> of affordable workspace being created or improved</a:t>
            </a:r>
          </a:p>
          <a:p>
            <a:pPr marL="236538" indent="-228600">
              <a:lnSpc>
                <a:spcPct val="150000"/>
              </a:lnSpc>
              <a:spcBef>
                <a:spcPts val="300"/>
              </a:spcBef>
              <a:spcAft>
                <a:spcPts val="300"/>
              </a:spcAft>
              <a:buFont typeface="Arial" panose="020B0604020202020204" pitchFamily="34" charset="0"/>
              <a:buChar char="•"/>
            </a:pPr>
            <a:r>
              <a:rPr lang="en-GB" sz="1400" dirty="0"/>
              <a:t>Two local charities safeguarded on a rent free basis with improved facilities</a:t>
            </a:r>
          </a:p>
          <a:p>
            <a:pPr marL="236538" indent="-228600">
              <a:lnSpc>
                <a:spcPct val="150000"/>
              </a:lnSpc>
              <a:spcBef>
                <a:spcPts val="300"/>
              </a:spcBef>
              <a:spcAft>
                <a:spcPts val="300"/>
              </a:spcAft>
              <a:buFont typeface="Arial" panose="020B0604020202020204" pitchFamily="34" charset="0"/>
              <a:buChar char="•"/>
            </a:pPr>
            <a:r>
              <a:rPr lang="en-GB" sz="1400" dirty="0"/>
              <a:t>195 jobs associated with the operation</a:t>
            </a:r>
          </a:p>
          <a:p>
            <a:pPr marL="236538" indent="-228600">
              <a:lnSpc>
                <a:spcPct val="150000"/>
              </a:lnSpc>
              <a:spcBef>
                <a:spcPts val="300"/>
              </a:spcBef>
              <a:spcAft>
                <a:spcPts val="300"/>
              </a:spcAft>
              <a:buFont typeface="Arial" panose="020B0604020202020204" pitchFamily="34" charset="0"/>
              <a:buChar char="•"/>
            </a:pPr>
            <a:r>
              <a:rPr lang="en-GB" sz="1400" dirty="0"/>
              <a:t>30 Cultural Events a year</a:t>
            </a:r>
          </a:p>
          <a:p>
            <a:pPr marL="236538" indent="-228600">
              <a:lnSpc>
                <a:spcPct val="150000"/>
              </a:lnSpc>
              <a:spcBef>
                <a:spcPts val="300"/>
              </a:spcBef>
              <a:spcAft>
                <a:spcPts val="300"/>
              </a:spcAft>
              <a:buFont typeface="Arial" panose="020B0604020202020204" pitchFamily="34" charset="0"/>
              <a:buChar char="•"/>
            </a:pPr>
            <a:r>
              <a:rPr lang="en-GB" sz="1400" dirty="0"/>
              <a:t>20 Community Events a year</a:t>
            </a:r>
          </a:p>
          <a:p>
            <a:pPr marL="236538" indent="-228600">
              <a:lnSpc>
                <a:spcPct val="150000"/>
              </a:lnSpc>
              <a:spcBef>
                <a:spcPts val="300"/>
              </a:spcBef>
              <a:spcAft>
                <a:spcPts val="300"/>
              </a:spcAft>
              <a:buFont typeface="Arial" panose="020B0604020202020204" pitchFamily="34" charset="0"/>
              <a:buChar char="•"/>
            </a:pPr>
            <a:r>
              <a:rPr lang="en-GB" sz="1400" dirty="0"/>
              <a:t>Free spaces offered to local community groups and organisations</a:t>
            </a:r>
          </a:p>
          <a:p>
            <a:pPr marL="236538" indent="-228600">
              <a:lnSpc>
                <a:spcPct val="150000"/>
              </a:lnSpc>
              <a:spcBef>
                <a:spcPts val="300"/>
              </a:spcBef>
              <a:spcAft>
                <a:spcPts val="300"/>
              </a:spcAft>
              <a:buFont typeface="Arial" panose="020B0604020202020204" pitchFamily="34" charset="0"/>
              <a:buChar char="•"/>
            </a:pPr>
            <a:r>
              <a:rPr lang="en-GB" sz="1400" dirty="0"/>
              <a:t>Scheduled for completion December 2021</a:t>
            </a:r>
          </a:p>
          <a:p>
            <a:pPr marL="179388" indent="-171450">
              <a:buFont typeface="Arial" panose="020B0604020202020204" pitchFamily="34" charset="0"/>
              <a:buChar char="•"/>
            </a:pPr>
            <a:endParaRPr lang="en-GB" sz="1200" dirty="0"/>
          </a:p>
        </p:txBody>
      </p:sp>
      <p:sp>
        <p:nvSpPr>
          <p:cNvPr id="4" name="Text Placeholder 3">
            <a:extLst>
              <a:ext uri="{FF2B5EF4-FFF2-40B4-BE49-F238E27FC236}">
                <a16:creationId xmlns:a16="http://schemas.microsoft.com/office/drawing/2014/main" id="{7580C31E-170E-4809-B91F-9D8DB9DEF95B}"/>
              </a:ext>
            </a:extLst>
          </p:cNvPr>
          <p:cNvSpPr txBox="1">
            <a:spLocks/>
          </p:cNvSpPr>
          <p:nvPr/>
        </p:nvSpPr>
        <p:spPr>
          <a:xfrm>
            <a:off x="227410" y="990001"/>
            <a:ext cx="7350654" cy="592186"/>
          </a:xfrm>
          <a:prstGeom prst="rect">
            <a:avLst/>
          </a:prstGeom>
        </p:spPr>
        <p:txBody>
          <a:bodyPr lIns="0" tIns="0" rIns="0" bIns="0">
            <a:normAutofit/>
          </a:bodyPr>
          <a:lstStyle>
            <a:lvl1pPr marL="0" indent="0" algn="l" defTabSz="1828709" rtl="0" eaLnBrk="1" latinLnBrk="0" hangingPunct="1">
              <a:lnSpc>
                <a:spcPct val="90000"/>
              </a:lnSpc>
              <a:spcBef>
                <a:spcPts val="2000"/>
              </a:spcBef>
              <a:buFontTx/>
              <a:buNone/>
              <a:defRPr sz="7500" b="1" i="0" kern="1200" baseline="0">
                <a:solidFill>
                  <a:schemeClr val="tx1"/>
                </a:solidFill>
                <a:latin typeface="Marr Sans" pitchFamily="2" charset="77"/>
                <a:ea typeface="+mn-ea"/>
                <a:cs typeface="+mn-cs"/>
              </a:defRPr>
            </a:lvl1pPr>
            <a:lvl2pPr marL="914354" indent="0" algn="l" defTabSz="1828709" rtl="0" eaLnBrk="1" latinLnBrk="0" hangingPunct="1">
              <a:lnSpc>
                <a:spcPct val="90000"/>
              </a:lnSpc>
              <a:spcBef>
                <a:spcPts val="1000"/>
              </a:spcBef>
              <a:buFontTx/>
              <a:buNone/>
              <a:defRPr sz="4800" b="1" i="0" kern="1200" baseline="0">
                <a:solidFill>
                  <a:schemeClr val="bg1"/>
                </a:solidFill>
                <a:latin typeface="Marr Sans" pitchFamily="2" charset="77"/>
                <a:ea typeface="+mn-ea"/>
                <a:cs typeface="+mn-cs"/>
              </a:defRPr>
            </a:lvl2pPr>
            <a:lvl3pPr marL="1828709" indent="0" algn="l" defTabSz="1828709" rtl="0" eaLnBrk="1" latinLnBrk="0" hangingPunct="1">
              <a:lnSpc>
                <a:spcPct val="90000"/>
              </a:lnSpc>
              <a:spcBef>
                <a:spcPts val="1000"/>
              </a:spcBef>
              <a:buFontTx/>
              <a:buNone/>
              <a:defRPr sz="4000" b="1" i="0" kern="1200" baseline="0">
                <a:solidFill>
                  <a:schemeClr val="bg1"/>
                </a:solidFill>
                <a:latin typeface="Marr Sans" pitchFamily="2" charset="77"/>
                <a:ea typeface="+mn-ea"/>
                <a:cs typeface="+mn-cs"/>
              </a:defRPr>
            </a:lvl3pPr>
            <a:lvl4pPr marL="2743063" indent="0" algn="l" defTabSz="1828709" rtl="0" eaLnBrk="1" latinLnBrk="0" hangingPunct="1">
              <a:lnSpc>
                <a:spcPct val="90000"/>
              </a:lnSpc>
              <a:spcBef>
                <a:spcPts val="1000"/>
              </a:spcBef>
              <a:buFontTx/>
              <a:buNone/>
              <a:defRPr sz="3600" b="1" i="0" kern="1200" baseline="0">
                <a:solidFill>
                  <a:schemeClr val="bg1"/>
                </a:solidFill>
                <a:latin typeface="Marr Sans" pitchFamily="2" charset="77"/>
                <a:ea typeface="+mn-ea"/>
                <a:cs typeface="+mn-cs"/>
              </a:defRPr>
            </a:lvl4pPr>
            <a:lvl5pPr marL="3657417" indent="0" algn="l" defTabSz="1828709" rtl="0" eaLnBrk="1" latinLnBrk="0" hangingPunct="1">
              <a:lnSpc>
                <a:spcPct val="90000"/>
              </a:lnSpc>
              <a:spcBef>
                <a:spcPts val="1000"/>
              </a:spcBef>
              <a:buFontTx/>
              <a:buNone/>
              <a:defRPr sz="3600" b="1" i="0" kern="1200" baseline="0">
                <a:solidFill>
                  <a:schemeClr val="bg1"/>
                </a:solidFill>
                <a:latin typeface="Marr Sans"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355">
              <a:spcBef>
                <a:spcPts val="1000"/>
              </a:spcBef>
            </a:pPr>
            <a:r>
              <a:rPr lang="en-US" sz="3750">
                <a:solidFill>
                  <a:prstClr val="black"/>
                </a:solidFill>
              </a:rPr>
              <a:t>The Factory project </a:t>
            </a:r>
            <a:endParaRPr lang="en-US" sz="3750" dirty="0">
              <a:solidFill>
                <a:prstClr val="black"/>
              </a:solidFill>
            </a:endParaRPr>
          </a:p>
        </p:txBody>
      </p:sp>
      <p:sp>
        <p:nvSpPr>
          <p:cNvPr id="36" name="Slide Number Placeholder 5">
            <a:extLst>
              <a:ext uri="{FF2B5EF4-FFF2-40B4-BE49-F238E27FC236}">
                <a16:creationId xmlns:a16="http://schemas.microsoft.com/office/drawing/2014/main" id="{20C329C2-2765-4DF5-BB7B-76704AA7B01E}"/>
              </a:ext>
            </a:extLst>
          </p:cNvPr>
          <p:cNvSpPr>
            <a:spLocks noGrp="1"/>
          </p:cNvSpPr>
          <p:nvPr>
            <p:ph type="sldNum" sz="quarter" idx="18"/>
          </p:nvPr>
        </p:nvSpPr>
        <p:spPr>
          <a:xfrm>
            <a:off x="9203313" y="225690"/>
            <a:ext cx="2743022" cy="365125"/>
          </a:xfrm>
        </p:spPr>
        <p:txBody>
          <a:bodyPr/>
          <a:lstStyle/>
          <a:p>
            <a:pPr defTabSz="228600">
              <a:spcAft>
                <a:spcPts val="300"/>
              </a:spcAft>
            </a:pPr>
            <a:fld id="{BA154773-FE6C-894E-8862-CB34C699DBD7}" type="slidenum">
              <a:rPr lang="en-US">
                <a:solidFill>
                  <a:prstClr val="black"/>
                </a:solidFill>
              </a:rPr>
              <a:pPr defTabSz="228600">
                <a:spcAft>
                  <a:spcPts val="300"/>
                </a:spcAft>
              </a:pPr>
              <a:t>58</a:t>
            </a:fld>
            <a:endParaRPr lang="en-US">
              <a:solidFill>
                <a:prstClr val="black"/>
              </a:solidFill>
            </a:endParaRPr>
          </a:p>
        </p:txBody>
      </p:sp>
      <p:pic>
        <p:nvPicPr>
          <p:cNvPr id="5" name="Picture 4" descr="A picture containing outdoor, several&#10;&#10;Description automatically generated">
            <a:extLst>
              <a:ext uri="{FF2B5EF4-FFF2-40B4-BE49-F238E27FC236}">
                <a16:creationId xmlns:a16="http://schemas.microsoft.com/office/drawing/2014/main" id="{C85D18C8-D3A7-4D21-B0B0-A8A638F3BE5A}"/>
              </a:ext>
            </a:extLst>
          </p:cNvPr>
          <p:cNvPicPr>
            <a:picLocks noChangeAspect="1"/>
          </p:cNvPicPr>
          <p:nvPr/>
        </p:nvPicPr>
        <p:blipFill rotWithShape="1">
          <a:blip r:embed="rId3"/>
          <a:srcRect r="1" b="2604"/>
          <a:stretch/>
        </p:blipFill>
        <p:spPr>
          <a:xfrm>
            <a:off x="5051822" y="1736725"/>
            <a:ext cx="6894513" cy="4482307"/>
          </a:xfrm>
          <a:prstGeom prst="rect">
            <a:avLst/>
          </a:prstGeom>
          <a:noFill/>
        </p:spPr>
      </p:pic>
    </p:spTree>
    <p:extLst>
      <p:ext uri="{BB962C8B-B14F-4D97-AF65-F5344CB8AC3E}">
        <p14:creationId xmlns:p14="http://schemas.microsoft.com/office/powerpoint/2010/main" val="447461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FED039-AA57-4931-A99D-CB049B854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9" y="93603"/>
            <a:ext cx="9828797" cy="6646847"/>
          </a:xfrm>
          <a:prstGeom prst="rect">
            <a:avLst/>
          </a:prstGeom>
        </p:spPr>
      </p:pic>
      <p:pic>
        <p:nvPicPr>
          <p:cNvPr id="5" name="Picture 4" descr="A picture containing person, indoor, table, dining table&#10;&#10;Description automatically generated">
            <a:extLst>
              <a:ext uri="{FF2B5EF4-FFF2-40B4-BE49-F238E27FC236}">
                <a16:creationId xmlns:a16="http://schemas.microsoft.com/office/drawing/2014/main" id="{D5B87FA8-A6E4-48B3-AA20-08298AE11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2977" y="93603"/>
            <a:ext cx="2063894" cy="2031945"/>
          </a:xfrm>
          <a:prstGeom prst="rect">
            <a:avLst/>
          </a:prstGeom>
        </p:spPr>
      </p:pic>
      <p:pic>
        <p:nvPicPr>
          <p:cNvPr id="8" name="Picture 7" descr="A picture containing person, person, clothing, headdress&#10;&#10;Description automatically generated">
            <a:extLst>
              <a:ext uri="{FF2B5EF4-FFF2-40B4-BE49-F238E27FC236}">
                <a16:creationId xmlns:a16="http://schemas.microsoft.com/office/drawing/2014/main" id="{927DA003-CA17-4A8C-8717-073ACCCE1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2977" y="2401053"/>
            <a:ext cx="2063894" cy="2031946"/>
          </a:xfrm>
          <a:prstGeom prst="rect">
            <a:avLst/>
          </a:prstGeom>
        </p:spPr>
      </p:pic>
      <p:pic>
        <p:nvPicPr>
          <p:cNvPr id="10" name="Picture 9" descr="A picture containing indoor, person, person, kitchen&#10;&#10;Description automatically generated">
            <a:extLst>
              <a:ext uri="{FF2B5EF4-FFF2-40B4-BE49-F238E27FC236}">
                <a16:creationId xmlns:a16="http://schemas.microsoft.com/office/drawing/2014/main" id="{44F7CE5D-6D82-4378-B82F-2D43BA3F35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2977" y="4708504"/>
            <a:ext cx="2031946" cy="203194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96104C1-51DA-4B00-A144-B6060C9395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29" y="6235573"/>
            <a:ext cx="1254770" cy="504877"/>
          </a:xfrm>
          <a:prstGeom prst="rect">
            <a:avLst/>
          </a:prstGeom>
        </p:spPr>
      </p:pic>
    </p:spTree>
    <p:extLst>
      <p:ext uri="{BB962C8B-B14F-4D97-AF65-F5344CB8AC3E}">
        <p14:creationId xmlns:p14="http://schemas.microsoft.com/office/powerpoint/2010/main" val="232964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6489C2-F6DC-9547-A79E-3B9DF72EAFD0}"/>
              </a:ext>
            </a:extLst>
          </p:cNvPr>
          <p:cNvPicPr>
            <a:picLocks noChangeAspect="1"/>
          </p:cNvPicPr>
          <p:nvPr/>
        </p:nvPicPr>
        <p:blipFill>
          <a:blip r:embed="rId3"/>
          <a:stretch>
            <a:fillRect/>
          </a:stretch>
        </p:blipFill>
        <p:spPr>
          <a:xfrm>
            <a:off x="366978" y="1003327"/>
            <a:ext cx="4078325" cy="5738011"/>
          </a:xfrm>
          <a:prstGeom prst="rect">
            <a:avLst/>
          </a:prstGeom>
        </p:spPr>
      </p:pic>
      <p:sp>
        <p:nvSpPr>
          <p:cNvPr id="4" name="Rectangle 3">
            <a:extLst>
              <a:ext uri="{FF2B5EF4-FFF2-40B4-BE49-F238E27FC236}">
                <a16:creationId xmlns:a16="http://schemas.microsoft.com/office/drawing/2014/main" id="{55DA1DD1-D953-B348-80D3-56F9D8254F04}"/>
              </a:ext>
            </a:extLst>
          </p:cNvPr>
          <p:cNvSpPr/>
          <p:nvPr/>
        </p:nvSpPr>
        <p:spPr>
          <a:xfrm>
            <a:off x="4798871" y="1225689"/>
            <a:ext cx="6771337" cy="5324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Our clients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New and existing businesses, seeking to develop innovative ideas in the following areas: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Resource efficiency and the circular economy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Urban green infrastructure and nature-based solutions for urban resilience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Who we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Sustainability Research Institute (SRI) is UEL's centre of excellence for environmental research and development. We collaborate with industry, government, public agencies and charities to enable changes in physical infrastructure and social capital that benefits the environment, promotes sustainable living and creates a carbon neutral society.</a:t>
            </a:r>
            <a:endParaRPr kumimoji="0" lang="en-GB" sz="20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221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22F6-0355-4BAC-B40C-5FFD857EFF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1F415FA-47B3-4F9A-8F7E-2B2B7E829882}"/>
              </a:ext>
            </a:extLst>
          </p:cNvPr>
          <p:cNvSpPr>
            <a:spLocks noGrp="1"/>
          </p:cNvSpPr>
          <p:nvPr>
            <p:ph idx="1"/>
          </p:nvPr>
        </p:nvSpPr>
        <p:spPr/>
        <p:txBody>
          <a:bodyPr/>
          <a:lstStyle/>
          <a:p>
            <a:endParaRPr lang="en-GB" dirty="0"/>
          </a:p>
        </p:txBody>
      </p:sp>
      <p:graphicFrame>
        <p:nvGraphicFramePr>
          <p:cNvPr id="5" name="Object 4">
            <a:hlinkClick r:id="" action="ppaction://ole?verb=0"/>
            <a:extLst>
              <a:ext uri="{FF2B5EF4-FFF2-40B4-BE49-F238E27FC236}">
                <a16:creationId xmlns:a16="http://schemas.microsoft.com/office/drawing/2014/main" id="{0B322A2D-5139-4EC1-8886-B1EC4A136217}"/>
              </a:ext>
            </a:extLst>
          </p:cNvPr>
          <p:cNvGraphicFramePr>
            <a:graphicFrameLocks noChangeAspect="1"/>
          </p:cNvGraphicFramePr>
          <p:nvPr/>
        </p:nvGraphicFramePr>
        <p:xfrm>
          <a:off x="120743" y="117140"/>
          <a:ext cx="11935751" cy="6623721"/>
        </p:xfrm>
        <a:graphic>
          <a:graphicData uri="http://schemas.openxmlformats.org/presentationml/2006/ole">
            <mc:AlternateContent xmlns:mc="http://schemas.openxmlformats.org/markup-compatibility/2006">
              <mc:Choice xmlns:v="urn:schemas-microsoft-com:vml" Requires="v">
                <p:oleObj spid="_x0000_s1055" name="Presentation" r:id="rId4" imgW="12700080" imgH="7143840" progId="PowerPoint.Show.12">
                  <p:embed/>
                </p:oleObj>
              </mc:Choice>
              <mc:Fallback>
                <p:oleObj name="Presentation" r:id="rId4" imgW="12700080" imgH="7143840" progId="PowerPoint.Show.12">
                  <p:embed/>
                  <p:pic>
                    <p:nvPicPr>
                      <p:cNvPr id="5" name="Object 4">
                        <a:hlinkClick r:id="" action="ppaction://ole?verb=0"/>
                        <a:extLst>
                          <a:ext uri="{FF2B5EF4-FFF2-40B4-BE49-F238E27FC236}">
                            <a16:creationId xmlns:a16="http://schemas.microsoft.com/office/drawing/2014/main" id="{0B322A2D-5139-4EC1-8886-B1EC4A136217}"/>
                          </a:ext>
                        </a:extLst>
                      </p:cNvPr>
                      <p:cNvPicPr/>
                      <p:nvPr/>
                    </p:nvPicPr>
                    <p:blipFill>
                      <a:blip r:embed="rId5"/>
                      <a:stretch>
                        <a:fillRect/>
                      </a:stretch>
                    </p:blipFill>
                    <p:spPr>
                      <a:xfrm>
                        <a:off x="120743" y="117140"/>
                        <a:ext cx="11935751" cy="6623721"/>
                      </a:xfrm>
                      <a:prstGeom prst="rect">
                        <a:avLst/>
                      </a:prstGeom>
                    </p:spPr>
                  </p:pic>
                </p:oleObj>
              </mc:Fallback>
            </mc:AlternateContent>
          </a:graphicData>
        </a:graphic>
      </p:graphicFrame>
    </p:spTree>
    <p:extLst>
      <p:ext uri="{BB962C8B-B14F-4D97-AF65-F5344CB8AC3E}">
        <p14:creationId xmlns:p14="http://schemas.microsoft.com/office/powerpoint/2010/main" val="1191487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9769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10825" y="2043807"/>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sp>
        <p:nvSpPr>
          <p:cNvPr id="3" name="object 33">
            <a:extLst>
              <a:ext uri="{FF2B5EF4-FFF2-40B4-BE49-F238E27FC236}">
                <a16:creationId xmlns:a16="http://schemas.microsoft.com/office/drawing/2014/main" id="{0F171885-E775-164F-8786-3F66DB33BD15}"/>
              </a:ext>
            </a:extLst>
          </p:cNvPr>
          <p:cNvSpPr txBox="1"/>
          <p:nvPr/>
        </p:nvSpPr>
        <p:spPr>
          <a:xfrm>
            <a:off x="1394053" y="2043807"/>
            <a:ext cx="9987122" cy="1261114"/>
          </a:xfrm>
          <a:prstGeom prst="rect">
            <a:avLst/>
          </a:prstGeom>
        </p:spPr>
        <p:txBody>
          <a:bodyPr vert="horz" wrap="square" lIns="0" tIns="0" rIns="0" bIns="0" rtlCol="0" anchor="t">
            <a:spAutoFit/>
          </a:bodyPr>
          <a:lstStyle/>
          <a:p>
            <a:pPr marL="5775" marR="2310" defTabSz="415778">
              <a:lnSpc>
                <a:spcPct val="70700"/>
              </a:lnSpc>
            </a:pPr>
            <a:r>
              <a:rPr lang="en-GB" sz="7200" b="1" spc="-48" dirty="0">
                <a:solidFill>
                  <a:prstClr val="white"/>
                </a:solidFill>
                <a:latin typeface="Founders Grotesk Cond Bold"/>
                <a:cs typeface="Founders Grotesk Cond Bold"/>
              </a:rPr>
              <a:t>Q&amp;A</a:t>
            </a:r>
          </a:p>
          <a:p>
            <a:pPr marL="5775" marR="2310" defTabSz="415778">
              <a:lnSpc>
                <a:spcPct val="70700"/>
              </a:lnSpc>
            </a:pPr>
            <a:r>
              <a:rPr lang="en-GB" sz="2800" b="1" dirty="0">
                <a:solidFill>
                  <a:srgbClr val="272625"/>
                </a:solidFill>
                <a:latin typeface="Founders Grotesk Cond Bold"/>
                <a:cs typeface="Founders Grotesk Light"/>
              </a:rPr>
              <a:t>Green Your Business at the University of East London</a:t>
            </a:r>
            <a:br>
              <a:rPr lang="en-GB" sz="1455" b="1" dirty="0">
                <a:solidFill>
                  <a:srgbClr val="272625"/>
                </a:solidFill>
                <a:latin typeface="Founders Grotesk Cond Bold"/>
                <a:cs typeface="Founders Grotesk Light"/>
              </a:rPr>
            </a:br>
            <a:endParaRPr lang="en-GB" sz="1455" b="1" dirty="0">
              <a:solidFill>
                <a:srgbClr val="272625"/>
              </a:solidFill>
              <a:latin typeface="Founders Grotesk Cond Bold"/>
              <a:cs typeface="Founders Grotesk Light"/>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Tree>
    <p:extLst>
      <p:ext uri="{BB962C8B-B14F-4D97-AF65-F5344CB8AC3E}">
        <p14:creationId xmlns:p14="http://schemas.microsoft.com/office/powerpoint/2010/main" val="6930946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C6E48"/>
        </a:solid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p:nvPr/>
        </p:nvSpPr>
        <p:spPr>
          <a:xfrm>
            <a:off x="810825" y="2043807"/>
            <a:ext cx="257344" cy="467619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defTabSz="415778"/>
            <a:endParaRPr sz="818" dirty="0">
              <a:solidFill>
                <a:srgbClr val="272625"/>
              </a:solidFill>
              <a:latin typeface="Calibri"/>
            </a:endParaRPr>
          </a:p>
        </p:txBody>
      </p:sp>
      <p:sp>
        <p:nvSpPr>
          <p:cNvPr id="3" name="object 33">
            <a:extLst>
              <a:ext uri="{FF2B5EF4-FFF2-40B4-BE49-F238E27FC236}">
                <a16:creationId xmlns:a16="http://schemas.microsoft.com/office/drawing/2014/main" id="{0F171885-E775-164F-8786-3F66DB33BD15}"/>
              </a:ext>
            </a:extLst>
          </p:cNvPr>
          <p:cNvSpPr txBox="1"/>
          <p:nvPr/>
        </p:nvSpPr>
        <p:spPr>
          <a:xfrm>
            <a:off x="1274784" y="504661"/>
            <a:ext cx="9987122" cy="1261114"/>
          </a:xfrm>
          <a:prstGeom prst="rect">
            <a:avLst/>
          </a:prstGeom>
        </p:spPr>
        <p:txBody>
          <a:bodyPr vert="horz" wrap="square" lIns="0" tIns="0" rIns="0" bIns="0" rtlCol="0" anchor="t">
            <a:spAutoFit/>
          </a:bodyPr>
          <a:lstStyle/>
          <a:p>
            <a:pPr marL="5775" marR="2310" defTabSz="415778">
              <a:lnSpc>
                <a:spcPct val="70700"/>
              </a:lnSpc>
            </a:pPr>
            <a:r>
              <a:rPr lang="en-GB" sz="7200" b="1" spc="-48" dirty="0">
                <a:solidFill>
                  <a:prstClr val="white"/>
                </a:solidFill>
                <a:latin typeface="Founders Grotesk Cond Bold"/>
                <a:cs typeface="Founders Grotesk Cond Bold"/>
              </a:rPr>
              <a:t>Thank You!</a:t>
            </a:r>
          </a:p>
          <a:p>
            <a:pPr marL="5775" marR="2310" defTabSz="415778">
              <a:lnSpc>
                <a:spcPct val="70700"/>
              </a:lnSpc>
            </a:pPr>
            <a:r>
              <a:rPr lang="en-GB" sz="2800" b="1" dirty="0">
                <a:solidFill>
                  <a:srgbClr val="272625"/>
                </a:solidFill>
                <a:latin typeface="Founders Grotesk Cond Bold"/>
                <a:cs typeface="Founders Grotesk Light"/>
              </a:rPr>
              <a:t>Please complete the our feedback form:</a:t>
            </a:r>
            <a:br>
              <a:rPr lang="en-GB" sz="1455" b="1" dirty="0">
                <a:solidFill>
                  <a:srgbClr val="272625"/>
                </a:solidFill>
                <a:latin typeface="Founders Grotesk Cond Bold"/>
                <a:cs typeface="Founders Grotesk Light"/>
              </a:rPr>
            </a:br>
            <a:endParaRPr lang="en-GB" sz="1455" b="1" dirty="0">
              <a:solidFill>
                <a:srgbClr val="272625"/>
              </a:solidFill>
              <a:latin typeface="Founders Grotesk Cond Bold"/>
              <a:cs typeface="Founders Grotesk Light"/>
            </a:endParaRPr>
          </a:p>
        </p:txBody>
      </p:sp>
      <p:pic>
        <p:nvPicPr>
          <p:cNvPr id="4" name="Content Placeholder 3">
            <a:extLst>
              <a:ext uri="{FF2B5EF4-FFF2-40B4-BE49-F238E27FC236}">
                <a16:creationId xmlns:a16="http://schemas.microsoft.com/office/drawing/2014/main" id="{A16C5A8B-A12E-470E-BE61-68C3EDC9AEF2}"/>
              </a:ext>
            </a:extLst>
          </p:cNvPr>
          <p:cNvPicPr>
            <a:picLocks noChangeAspect="1"/>
          </p:cNvPicPr>
          <p:nvPr/>
        </p:nvPicPr>
        <p:blipFill rotWithShape="1">
          <a:blip r:embed="rId2">
            <a:extLst>
              <a:ext uri="{28A0092B-C50C-407E-A947-70E740481C1C}">
                <a14:useLocalDpi xmlns:a14="http://schemas.microsoft.com/office/drawing/2010/main" val="0"/>
              </a:ext>
            </a:extLst>
          </a:blip>
          <a:srcRect t="21240" b="20173"/>
          <a:stretch/>
        </p:blipFill>
        <p:spPr>
          <a:xfrm>
            <a:off x="-36135" y="5923757"/>
            <a:ext cx="12257741" cy="1130936"/>
          </a:xfrm>
          <a:prstGeom prst="rect">
            <a:avLst/>
          </a:prstGeom>
        </p:spPr>
      </p:pic>
      <p:sp>
        <p:nvSpPr>
          <p:cNvPr id="7" name="TextBox 6">
            <a:extLst>
              <a:ext uri="{FF2B5EF4-FFF2-40B4-BE49-F238E27FC236}">
                <a16:creationId xmlns:a16="http://schemas.microsoft.com/office/drawing/2014/main" id="{BA40A20A-8BF4-451A-B51A-FFBECA495C82}"/>
              </a:ext>
            </a:extLst>
          </p:cNvPr>
          <p:cNvSpPr txBox="1"/>
          <p:nvPr/>
        </p:nvSpPr>
        <p:spPr>
          <a:xfrm>
            <a:off x="1141581" y="2215006"/>
            <a:ext cx="3186201" cy="646331"/>
          </a:xfrm>
          <a:prstGeom prst="rect">
            <a:avLst/>
          </a:prstGeom>
          <a:noFill/>
        </p:spPr>
        <p:txBody>
          <a:bodyPr wrap="square" rtlCol="0">
            <a:spAutoFit/>
          </a:bodyPr>
          <a:lstStyle/>
          <a:p>
            <a:r>
              <a:rPr lang="en-GB" b="1" dirty="0">
                <a:solidFill>
                  <a:schemeClr val="bg1"/>
                </a:solidFill>
              </a:rPr>
              <a:t>https://forms.office.com/r/pwb0R8s9e5</a:t>
            </a:r>
          </a:p>
        </p:txBody>
      </p:sp>
      <p:pic>
        <p:nvPicPr>
          <p:cNvPr id="9" name="Picture 8">
            <a:extLst>
              <a:ext uri="{FF2B5EF4-FFF2-40B4-BE49-F238E27FC236}">
                <a16:creationId xmlns:a16="http://schemas.microsoft.com/office/drawing/2014/main" id="{FD151F99-2356-41B1-8568-1A7B4FE71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379" y="2043807"/>
            <a:ext cx="3803242" cy="3803242"/>
          </a:xfrm>
          <a:prstGeom prst="rect">
            <a:avLst/>
          </a:prstGeom>
        </p:spPr>
      </p:pic>
    </p:spTree>
    <p:extLst>
      <p:ext uri="{BB962C8B-B14F-4D97-AF65-F5344CB8AC3E}">
        <p14:creationId xmlns:p14="http://schemas.microsoft.com/office/powerpoint/2010/main" val="642513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4ED954-081B-2B44-85E7-00CAFB3A63D3}"/>
              </a:ext>
            </a:extLst>
          </p:cNvPr>
          <p:cNvSpPr/>
          <p:nvPr/>
        </p:nvSpPr>
        <p:spPr>
          <a:xfrm>
            <a:off x="3923821" y="306245"/>
            <a:ext cx="7656576"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The ARENA offer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Market knowledge and networks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Support to enhance the commercial validation of innovations to increase their market deployment and uptake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Research and development support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In-lab research and technological validation for early stage innovation</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Demonstration trials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Pilots and performance assessment in a real world environment - the new Barking Riverside Ecology Centre </a:t>
            </a: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Promotion and showcasing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Innovation publicity and promotion</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Market rollout and promotion support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Brokerage to private and public clients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F71586A-8C84-3E42-9C04-42C354591C1B}"/>
              </a:ext>
            </a:extLst>
          </p:cNvPr>
          <p:cNvPicPr>
            <a:picLocks noChangeAspect="1"/>
          </p:cNvPicPr>
          <p:nvPr/>
        </p:nvPicPr>
        <p:blipFill>
          <a:blip r:embed="rId3"/>
          <a:stretch>
            <a:fillRect/>
          </a:stretch>
        </p:blipFill>
        <p:spPr>
          <a:xfrm>
            <a:off x="379811" y="1361556"/>
            <a:ext cx="2912030" cy="1941353"/>
          </a:xfrm>
          <a:prstGeom prst="rect">
            <a:avLst/>
          </a:prstGeom>
        </p:spPr>
      </p:pic>
      <p:pic>
        <p:nvPicPr>
          <p:cNvPr id="9" name="Picture 8">
            <a:extLst>
              <a:ext uri="{FF2B5EF4-FFF2-40B4-BE49-F238E27FC236}">
                <a16:creationId xmlns:a16="http://schemas.microsoft.com/office/drawing/2014/main" id="{F794191B-BA78-8D4D-9DE3-E5AAD5DDEFF6}"/>
              </a:ext>
            </a:extLst>
          </p:cNvPr>
          <p:cNvPicPr>
            <a:picLocks noChangeAspect="1"/>
          </p:cNvPicPr>
          <p:nvPr/>
        </p:nvPicPr>
        <p:blipFill>
          <a:blip r:embed="rId4"/>
          <a:stretch>
            <a:fillRect/>
          </a:stretch>
        </p:blipFill>
        <p:spPr>
          <a:xfrm>
            <a:off x="379812" y="4025900"/>
            <a:ext cx="2912030" cy="1945236"/>
          </a:xfrm>
          <a:prstGeom prst="rect">
            <a:avLst/>
          </a:prstGeom>
        </p:spPr>
      </p:pic>
    </p:spTree>
    <p:extLst>
      <p:ext uri="{BB962C8B-B14F-4D97-AF65-F5344CB8AC3E}">
        <p14:creationId xmlns:p14="http://schemas.microsoft.com/office/powerpoint/2010/main" val="276632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BFD66-E62B-7F43-80D5-80197B883C6C}"/>
              </a:ext>
            </a:extLst>
          </p:cNvPr>
          <p:cNvSpPr/>
          <p:nvPr/>
        </p:nvSpPr>
        <p:spPr>
          <a:xfrm>
            <a:off x="4173320" y="321676"/>
            <a:ext cx="43156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study – Green Roof Shelters</a:t>
            </a:r>
          </a:p>
        </p:txBody>
      </p:sp>
      <p:sp>
        <p:nvSpPr>
          <p:cNvPr id="3" name="Rectangle 2">
            <a:extLst>
              <a:ext uri="{FF2B5EF4-FFF2-40B4-BE49-F238E27FC236}">
                <a16:creationId xmlns:a16="http://schemas.microsoft.com/office/drawing/2014/main" id="{F8BE2A1B-75EA-4544-85FA-BD71183163A6}"/>
              </a:ext>
            </a:extLst>
          </p:cNvPr>
          <p:cNvSpPr/>
          <p:nvPr/>
        </p:nvSpPr>
        <p:spPr>
          <a:xfrm>
            <a:off x="682752" y="1324832"/>
            <a:ext cx="5742432"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rPr>
              <a:t>Adopting an </a:t>
            </a:r>
            <a:r>
              <a:rPr kumimoji="0" lang="en-GB" sz="2000" b="0" i="0" u="none" strike="noStrike" kern="1200" cap="none" spc="0" normalizeH="0" baseline="0" noProof="0" dirty="0" err="1">
                <a:ln>
                  <a:noFill/>
                </a:ln>
                <a:solidFill>
                  <a:srgbClr val="282727"/>
                </a:solidFill>
                <a:effectLst/>
                <a:uLnTx/>
                <a:uFillTx/>
                <a:latin typeface="Calibri" panose="020F0502020204030204" pitchFamily="34" charset="0"/>
                <a:ea typeface="+mn-ea"/>
                <a:cs typeface="Calibri" panose="020F0502020204030204" pitchFamily="34" charset="0"/>
              </a:rPr>
              <a:t>ecomimicry</a:t>
            </a:r>
            <a:r>
              <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rPr>
              <a:t> process (mimicking locally typical habitats), Green Roof Shelters turn ordinary everyday infrastructure, like bin covers, bicycle shelters, and freight containers, into nature-based solutions capable of supporting biodiversity.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951179A4-A99F-074A-A5F5-2D9AC001D064}"/>
              </a:ext>
            </a:extLst>
          </p:cNvPr>
          <p:cNvPicPr>
            <a:picLocks noChangeAspect="1"/>
          </p:cNvPicPr>
          <p:nvPr/>
        </p:nvPicPr>
        <p:blipFill>
          <a:blip r:embed="rId3"/>
          <a:stretch>
            <a:fillRect/>
          </a:stretch>
        </p:blipFill>
        <p:spPr>
          <a:xfrm>
            <a:off x="682752" y="3632900"/>
            <a:ext cx="4133088" cy="2743515"/>
          </a:xfrm>
          <a:prstGeom prst="rect">
            <a:avLst/>
          </a:prstGeom>
        </p:spPr>
      </p:pic>
      <p:pic>
        <p:nvPicPr>
          <p:cNvPr id="7" name="Picture 6">
            <a:extLst>
              <a:ext uri="{FF2B5EF4-FFF2-40B4-BE49-F238E27FC236}">
                <a16:creationId xmlns:a16="http://schemas.microsoft.com/office/drawing/2014/main" id="{5A3A0D65-8D58-D145-BE2E-8AE3B18E7F93}"/>
              </a:ext>
            </a:extLst>
          </p:cNvPr>
          <p:cNvPicPr>
            <a:picLocks noChangeAspect="1"/>
          </p:cNvPicPr>
          <p:nvPr/>
        </p:nvPicPr>
        <p:blipFill>
          <a:blip r:embed="rId4"/>
          <a:stretch>
            <a:fillRect/>
          </a:stretch>
        </p:blipFill>
        <p:spPr>
          <a:xfrm>
            <a:off x="7173884" y="1085662"/>
            <a:ext cx="4469476" cy="2178162"/>
          </a:xfrm>
          <a:prstGeom prst="rect">
            <a:avLst/>
          </a:prstGeom>
        </p:spPr>
      </p:pic>
      <p:sp>
        <p:nvSpPr>
          <p:cNvPr id="9" name="Rectangle 8">
            <a:extLst>
              <a:ext uri="{FF2B5EF4-FFF2-40B4-BE49-F238E27FC236}">
                <a16:creationId xmlns:a16="http://schemas.microsoft.com/office/drawing/2014/main" id="{151436C0-FEC5-A64F-BF99-54F05059D0A3}"/>
              </a:ext>
            </a:extLst>
          </p:cNvPr>
          <p:cNvSpPr/>
          <p:nvPr/>
        </p:nvSpPr>
        <p:spPr>
          <a:xfrm>
            <a:off x="5172700" y="3520114"/>
            <a:ext cx="6872995" cy="30162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How ARENA was able to help</a:t>
            </a:r>
            <a:endPar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600"/>
              </a:spcAft>
              <a:buClrTx/>
              <a:buSzPts val="1000"/>
              <a:buFont typeface="Symbol" pitchFamily="2" charset="2"/>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Providing ecological expertise into the design of new nature-based solution products; </a:t>
            </a:r>
            <a:endPar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600"/>
              </a:spcAft>
              <a:buClrTx/>
              <a:buSzPts val="1000"/>
              <a:buFont typeface="Symbol" pitchFamily="2" charset="2"/>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Supporting development &amp; adaptation of existing products to provide new habitats for wildlife not currently accommodated;</a:t>
            </a:r>
            <a:endPar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600"/>
              </a:spcAft>
              <a:buClrTx/>
              <a:buSzPts val="1000"/>
              <a:buFont typeface="Symbol" pitchFamily="2" charset="2"/>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Monitoring installed Green Roof Shelter products in-situ to assess performance in terms of supporting biodiversity. This includes surveys of the </a:t>
            </a: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wildflowers</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 growing on the green roofs, </a:t>
            </a: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insects</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 that are making a home on the products, and </a:t>
            </a: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birds</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Body)"/>
              </a:rPr>
              <a:t> that are using the bird boxes that are part of the green roof shelter design.</a:t>
            </a:r>
            <a:endPar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56469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B3D9E8-78EF-A840-B3AE-168AFD887E12}"/>
              </a:ext>
            </a:extLst>
          </p:cNvPr>
          <p:cNvSpPr/>
          <p:nvPr/>
        </p:nvSpPr>
        <p:spPr>
          <a:xfrm>
            <a:off x="4173320" y="321676"/>
            <a:ext cx="25731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study – ADKN</a:t>
            </a:r>
          </a:p>
        </p:txBody>
      </p:sp>
      <p:sp>
        <p:nvSpPr>
          <p:cNvPr id="3" name="Rectangle 2">
            <a:extLst>
              <a:ext uri="{FF2B5EF4-FFF2-40B4-BE49-F238E27FC236}">
                <a16:creationId xmlns:a16="http://schemas.microsoft.com/office/drawing/2014/main" id="{6B32C045-4737-054D-B6E2-22331481E255}"/>
              </a:ext>
            </a:extLst>
          </p:cNvPr>
          <p:cNvSpPr/>
          <p:nvPr/>
        </p:nvSpPr>
        <p:spPr>
          <a:xfrm>
            <a:off x="552924" y="1559588"/>
            <a:ext cx="7627908"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rPr>
              <a:t>ADKN is an animal-free, eco-friendly, sustainable and ethical fashion brand and garment manufacturer, based in England. ADKN has developed a 4 layered reusable face mask made from 100% organic materials including hydrophobic bamboo and Tencel.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82727"/>
                </a:solidFill>
                <a:effectLst/>
                <a:uLnTx/>
                <a:uFillTx/>
                <a:latin typeface="Calibri" panose="020F0502020204030204" pitchFamily="34" charset="0"/>
                <a:ea typeface="+mn-ea"/>
                <a:cs typeface="Calibri" panose="020F0502020204030204" pitchFamily="34" charset="0"/>
              </a:rPr>
              <a:t>However, in the absence of available regulation testing facilities or the specific and costly equipment required, there is a need to replicate regulatory guidelines with methods than can provide reliability and assurance.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38B632F-EC31-B443-87DA-41F39D8B1545}"/>
              </a:ext>
            </a:extLst>
          </p:cNvPr>
          <p:cNvPicPr>
            <a:picLocks noChangeAspect="1"/>
          </p:cNvPicPr>
          <p:nvPr/>
        </p:nvPicPr>
        <p:blipFill>
          <a:blip r:embed="rId3"/>
          <a:stretch>
            <a:fillRect/>
          </a:stretch>
        </p:blipFill>
        <p:spPr>
          <a:xfrm>
            <a:off x="8411724" y="1446544"/>
            <a:ext cx="2463539" cy="3703962"/>
          </a:xfrm>
          <a:prstGeom prst="rect">
            <a:avLst/>
          </a:prstGeom>
        </p:spPr>
      </p:pic>
    </p:spTree>
    <p:extLst>
      <p:ext uri="{BB962C8B-B14F-4D97-AF65-F5344CB8AC3E}">
        <p14:creationId xmlns:p14="http://schemas.microsoft.com/office/powerpoint/2010/main" val="88958205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EC39F0B-41D1-2F43-8534-253B1F138019}" vid="{57C8812B-E8B5-B841-A668-959E7D26B6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2702</Words>
  <Application>Microsoft Office PowerPoint</Application>
  <PresentationFormat>Widescreen</PresentationFormat>
  <Paragraphs>327</Paragraphs>
  <Slides>63</Slides>
  <Notes>17</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63</vt:i4>
      </vt:variant>
    </vt:vector>
  </HeadingPairs>
  <TitlesOfParts>
    <vt:vector size="78" baseType="lpstr">
      <vt:lpstr>Arial</vt:lpstr>
      <vt:lpstr>Calibri</vt:lpstr>
      <vt:lpstr>Calibri Light</vt:lpstr>
      <vt:lpstr>Founders Grotesk Cond Bold</vt:lpstr>
      <vt:lpstr>Founders Grotesk Light</vt:lpstr>
      <vt:lpstr>Marr Sans</vt:lpstr>
      <vt:lpstr>Segoe UI</vt:lpstr>
      <vt:lpstr>Symbol</vt:lpstr>
      <vt:lpstr>Times New Roman</vt:lpstr>
      <vt:lpstr>Wingdings</vt:lpstr>
      <vt:lpstr>1_Office Theme</vt:lpstr>
      <vt:lpstr>Office Theme</vt:lpstr>
      <vt:lpstr>2_Office Theme</vt:lpstr>
      <vt:lpstr>3_Office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Enterprise Centre</vt:lpstr>
      <vt:lpstr>PowerPoint Presentation</vt:lpstr>
      <vt:lpstr>PowerPoint Presentation</vt:lpstr>
      <vt:lpstr>Sustainable Enterprise Centre</vt:lpstr>
      <vt:lpstr>Sustainable Enterprise Centre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Jameelah Webster</dc:creator>
  <cp:lastModifiedBy>Jameelah Webster</cp:lastModifiedBy>
  <cp:revision>22</cp:revision>
  <dcterms:created xsi:type="dcterms:W3CDTF">2021-06-07T11:49:31Z</dcterms:created>
  <dcterms:modified xsi:type="dcterms:W3CDTF">2021-06-08T08:13:50Z</dcterms:modified>
</cp:coreProperties>
</file>